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37"/>
  </p:notesMasterIdLst>
  <p:sldIdLst>
    <p:sldId id="309" r:id="rId2"/>
    <p:sldId id="329" r:id="rId3"/>
    <p:sldId id="320" r:id="rId4"/>
    <p:sldId id="319" r:id="rId5"/>
    <p:sldId id="278" r:id="rId6"/>
    <p:sldId id="279" r:id="rId7"/>
    <p:sldId id="310" r:id="rId8"/>
    <p:sldId id="282" r:id="rId9"/>
    <p:sldId id="273" r:id="rId10"/>
    <p:sldId id="308" r:id="rId11"/>
    <p:sldId id="276" r:id="rId12"/>
    <p:sldId id="277" r:id="rId13"/>
    <p:sldId id="312" r:id="rId14"/>
    <p:sldId id="275" r:id="rId15"/>
    <p:sldId id="326" r:id="rId16"/>
    <p:sldId id="321" r:id="rId17"/>
    <p:sldId id="322" r:id="rId18"/>
    <p:sldId id="323" r:id="rId19"/>
    <p:sldId id="324" r:id="rId20"/>
    <p:sldId id="325" r:id="rId21"/>
    <p:sldId id="331" r:id="rId22"/>
    <p:sldId id="330" r:id="rId23"/>
    <p:sldId id="332" r:id="rId24"/>
    <p:sldId id="333" r:id="rId25"/>
    <p:sldId id="334" r:id="rId26"/>
    <p:sldId id="327" r:id="rId27"/>
    <p:sldId id="257" r:id="rId28"/>
    <p:sldId id="328" r:id="rId29"/>
    <p:sldId id="285" r:id="rId30"/>
    <p:sldId id="313" r:id="rId31"/>
    <p:sldId id="314" r:id="rId32"/>
    <p:sldId id="315" r:id="rId33"/>
    <p:sldId id="316" r:id="rId34"/>
    <p:sldId id="317" r:id="rId35"/>
    <p:sldId id="311" r:id="rId36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6969"/>
    <a:srgbClr val="126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04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68" y="8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4DA59A-E3C2-7F4D-9963-2A9D3E83779A}" type="doc">
      <dgm:prSet loTypeId="urn:microsoft.com/office/officeart/2005/8/layout/hProcess7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B54F17A5-7061-E643-BA25-57589CFAEA78}">
      <dgm:prSet custT="1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2000" b="1" dirty="0">
              <a:latin typeface="Aharoni" panose="020F0502020204030204" pitchFamily="34" charset="0"/>
              <a:cs typeface="Aharoni" panose="020F0502020204030204" pitchFamily="34" charset="0"/>
            </a:rPr>
            <a:t>Activos de Valor</a:t>
          </a:r>
          <a:endParaRPr lang="en-US" sz="2000" b="1" dirty="0">
            <a:latin typeface="Aharoni" panose="020F0502020204030204" pitchFamily="34" charset="0"/>
            <a:cs typeface="Aharoni" panose="020F0502020204030204" pitchFamily="34" charset="0"/>
          </a:endParaRPr>
        </a:p>
      </dgm:t>
    </dgm:pt>
    <dgm:pt modelId="{7FECB1B7-3696-DD4E-8EE9-1B713E2338BE}" type="parTrans" cxnId="{B7D54411-427C-DB4F-87EA-A89AA73BFB4D}">
      <dgm:prSet/>
      <dgm:spPr/>
      <dgm:t>
        <a:bodyPr/>
        <a:lstStyle/>
        <a:p>
          <a:endParaRPr lang="en-US"/>
        </a:p>
      </dgm:t>
    </dgm:pt>
    <dgm:pt modelId="{AC5A8AFB-8979-1A48-8584-6F15088CE9B2}" type="sibTrans" cxnId="{B7D54411-427C-DB4F-87EA-A89AA73BFB4D}">
      <dgm:prSet/>
      <dgm:spPr/>
      <dgm:t>
        <a:bodyPr/>
        <a:lstStyle/>
        <a:p>
          <a:endParaRPr lang="en-US"/>
        </a:p>
      </dgm:t>
    </dgm:pt>
    <dgm:pt modelId="{F70EFA6C-CBF6-A446-B56E-2463E2F54052}">
      <dgm:prSet custT="1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2000" b="1" dirty="0">
              <a:latin typeface="Aharoni" panose="020F0502020204030204" pitchFamily="34" charset="0"/>
              <a:cs typeface="Aharoni" panose="020F0502020204030204" pitchFamily="34" charset="0"/>
            </a:rPr>
            <a:t>Modelo Antagónico</a:t>
          </a:r>
          <a:endParaRPr lang="en-US" sz="2000" b="1" dirty="0">
            <a:latin typeface="Aharoni" panose="020F0502020204030204" pitchFamily="34" charset="0"/>
            <a:cs typeface="Aharoni" panose="020F0502020204030204" pitchFamily="34" charset="0"/>
          </a:endParaRPr>
        </a:p>
      </dgm:t>
    </dgm:pt>
    <dgm:pt modelId="{E3468F76-F017-1D40-8E41-495881441187}" type="parTrans" cxnId="{935EFA28-4E89-4443-B0B9-F6C88EA12010}">
      <dgm:prSet/>
      <dgm:spPr/>
      <dgm:t>
        <a:bodyPr/>
        <a:lstStyle/>
        <a:p>
          <a:endParaRPr lang="en-US"/>
        </a:p>
      </dgm:t>
    </dgm:pt>
    <dgm:pt modelId="{3EE09050-682A-884C-AD97-F95F23B4CE48}" type="sibTrans" cxnId="{935EFA28-4E89-4443-B0B9-F6C88EA12010}">
      <dgm:prSet/>
      <dgm:spPr/>
      <dgm:t>
        <a:bodyPr/>
        <a:lstStyle/>
        <a:p>
          <a:endParaRPr lang="en-US"/>
        </a:p>
      </dgm:t>
    </dgm:pt>
    <dgm:pt modelId="{4746A2B0-9071-624D-91FE-4638123E7701}">
      <dgm:prSet custT="1"/>
      <dgm:spPr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s-ES_tradnl" sz="2000" b="1" dirty="0">
              <a:latin typeface="Aharoni" panose="020F0502020204030204" pitchFamily="34" charset="0"/>
              <a:cs typeface="Aharoni" panose="020F0502020204030204" pitchFamily="34" charset="0"/>
            </a:rPr>
            <a:t>Reglas de Negocio</a:t>
          </a:r>
          <a:endParaRPr lang="en-US" sz="2000" b="1" dirty="0">
            <a:latin typeface="Aharoni" panose="020F0502020204030204" pitchFamily="34" charset="0"/>
            <a:cs typeface="Aharoni" panose="020F0502020204030204" pitchFamily="34" charset="0"/>
          </a:endParaRPr>
        </a:p>
      </dgm:t>
    </dgm:pt>
    <dgm:pt modelId="{AD0E794B-E60F-F44D-AEA4-6ACEE0281E6D}" type="parTrans" cxnId="{6ED648BB-C03C-5348-92D6-CCDEF8087917}">
      <dgm:prSet/>
      <dgm:spPr/>
      <dgm:t>
        <a:bodyPr/>
        <a:lstStyle/>
        <a:p>
          <a:endParaRPr lang="en-US"/>
        </a:p>
      </dgm:t>
    </dgm:pt>
    <dgm:pt modelId="{0BE62A9F-C3BF-8840-8293-D3E3DA7628B5}" type="sibTrans" cxnId="{6ED648BB-C03C-5348-92D6-CCDEF8087917}">
      <dgm:prSet/>
      <dgm:spPr/>
      <dgm:t>
        <a:bodyPr/>
        <a:lstStyle/>
        <a:p>
          <a:endParaRPr lang="en-US"/>
        </a:p>
      </dgm:t>
    </dgm:pt>
    <dgm:pt modelId="{6067D03A-18F2-E547-A33A-7D6E948AA23A}" type="pres">
      <dgm:prSet presAssocID="{AA4DA59A-E3C2-7F4D-9963-2A9D3E83779A}" presName="Name0" presStyleCnt="0">
        <dgm:presLayoutVars>
          <dgm:dir/>
          <dgm:animLvl val="lvl"/>
          <dgm:resizeHandles val="exact"/>
        </dgm:presLayoutVars>
      </dgm:prSet>
      <dgm:spPr/>
    </dgm:pt>
    <dgm:pt modelId="{935AA5EC-E9C8-C346-8F47-3548CC4CCA8C}" type="pres">
      <dgm:prSet presAssocID="{B54F17A5-7061-E643-BA25-57589CFAEA78}" presName="compositeNode" presStyleCnt="0">
        <dgm:presLayoutVars>
          <dgm:bulletEnabled val="1"/>
        </dgm:presLayoutVars>
      </dgm:prSet>
      <dgm:spPr/>
    </dgm:pt>
    <dgm:pt modelId="{98977C19-293F-C640-9AD6-B6AD017FC449}" type="pres">
      <dgm:prSet presAssocID="{B54F17A5-7061-E643-BA25-57589CFAEA78}" presName="bgRect" presStyleLbl="node1" presStyleIdx="0" presStyleCnt="3"/>
      <dgm:spPr/>
    </dgm:pt>
    <dgm:pt modelId="{AC8BDBA0-468F-224C-8666-8DFD2AEEAB39}" type="pres">
      <dgm:prSet presAssocID="{B54F17A5-7061-E643-BA25-57589CFAEA78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4A369A13-780E-4D43-B5F2-509AD42DC952}" type="pres">
      <dgm:prSet presAssocID="{AC5A8AFB-8979-1A48-8584-6F15088CE9B2}" presName="hSp" presStyleCnt="0"/>
      <dgm:spPr/>
    </dgm:pt>
    <dgm:pt modelId="{946E8A21-8408-AD4F-B5F3-E3F2705B4885}" type="pres">
      <dgm:prSet presAssocID="{AC5A8AFB-8979-1A48-8584-6F15088CE9B2}" presName="vProcSp" presStyleCnt="0"/>
      <dgm:spPr/>
    </dgm:pt>
    <dgm:pt modelId="{76DDE2D8-4C3D-4147-BDE0-D4B1EB405BF3}" type="pres">
      <dgm:prSet presAssocID="{AC5A8AFB-8979-1A48-8584-6F15088CE9B2}" presName="vSp1" presStyleCnt="0"/>
      <dgm:spPr/>
    </dgm:pt>
    <dgm:pt modelId="{BDA08F59-D4C4-7240-BDF7-455DDA497583}" type="pres">
      <dgm:prSet presAssocID="{AC5A8AFB-8979-1A48-8584-6F15088CE9B2}" presName="simulatedConn" presStyleLbl="solidFgAcc1" presStyleIdx="0" presStyleCnt="2"/>
      <dgm:spPr/>
    </dgm:pt>
    <dgm:pt modelId="{03852B03-CC9F-1840-A286-C04CDD6DB03F}" type="pres">
      <dgm:prSet presAssocID="{AC5A8AFB-8979-1A48-8584-6F15088CE9B2}" presName="vSp2" presStyleCnt="0"/>
      <dgm:spPr/>
    </dgm:pt>
    <dgm:pt modelId="{683B68C6-63F7-1042-B805-94B341563E08}" type="pres">
      <dgm:prSet presAssocID="{AC5A8AFB-8979-1A48-8584-6F15088CE9B2}" presName="sibTrans" presStyleCnt="0"/>
      <dgm:spPr/>
    </dgm:pt>
    <dgm:pt modelId="{248ACB7F-BD93-4448-A0B2-19F503F7AD12}" type="pres">
      <dgm:prSet presAssocID="{F70EFA6C-CBF6-A446-B56E-2463E2F54052}" presName="compositeNode" presStyleCnt="0">
        <dgm:presLayoutVars>
          <dgm:bulletEnabled val="1"/>
        </dgm:presLayoutVars>
      </dgm:prSet>
      <dgm:spPr/>
    </dgm:pt>
    <dgm:pt modelId="{8DE6D6D5-D60B-4949-9BCD-3A6AAC894690}" type="pres">
      <dgm:prSet presAssocID="{F70EFA6C-CBF6-A446-B56E-2463E2F54052}" presName="bgRect" presStyleLbl="node1" presStyleIdx="1" presStyleCnt="3"/>
      <dgm:spPr/>
    </dgm:pt>
    <dgm:pt modelId="{71D7A3F3-E1C3-2940-A974-1B80A6FC6922}" type="pres">
      <dgm:prSet presAssocID="{F70EFA6C-CBF6-A446-B56E-2463E2F54052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E2825A66-BB26-A34D-9B98-47DC0CD28CBA}" type="pres">
      <dgm:prSet presAssocID="{3EE09050-682A-884C-AD97-F95F23B4CE48}" presName="hSp" presStyleCnt="0"/>
      <dgm:spPr/>
    </dgm:pt>
    <dgm:pt modelId="{06BF9B68-C326-EA48-BF5E-E8359DEFC33C}" type="pres">
      <dgm:prSet presAssocID="{3EE09050-682A-884C-AD97-F95F23B4CE48}" presName="vProcSp" presStyleCnt="0"/>
      <dgm:spPr/>
    </dgm:pt>
    <dgm:pt modelId="{59C6069B-F9D2-5547-8A96-1DF648DB39CC}" type="pres">
      <dgm:prSet presAssocID="{3EE09050-682A-884C-AD97-F95F23B4CE48}" presName="vSp1" presStyleCnt="0"/>
      <dgm:spPr/>
    </dgm:pt>
    <dgm:pt modelId="{DC2F64A8-439B-3C41-B1D8-616C7A597D58}" type="pres">
      <dgm:prSet presAssocID="{3EE09050-682A-884C-AD97-F95F23B4CE48}" presName="simulatedConn" presStyleLbl="solidFgAcc1" presStyleIdx="1" presStyleCnt="2"/>
      <dgm:spPr/>
    </dgm:pt>
    <dgm:pt modelId="{C5CDB263-FFFC-E942-86B2-CD98D3367ACA}" type="pres">
      <dgm:prSet presAssocID="{3EE09050-682A-884C-AD97-F95F23B4CE48}" presName="vSp2" presStyleCnt="0"/>
      <dgm:spPr/>
    </dgm:pt>
    <dgm:pt modelId="{19B987A4-05A6-6047-A524-75A42BB4F9C2}" type="pres">
      <dgm:prSet presAssocID="{3EE09050-682A-884C-AD97-F95F23B4CE48}" presName="sibTrans" presStyleCnt="0"/>
      <dgm:spPr/>
    </dgm:pt>
    <dgm:pt modelId="{C1AD5B20-C646-AC40-BC79-194D30E89349}" type="pres">
      <dgm:prSet presAssocID="{4746A2B0-9071-624D-91FE-4638123E7701}" presName="compositeNode" presStyleCnt="0">
        <dgm:presLayoutVars>
          <dgm:bulletEnabled val="1"/>
        </dgm:presLayoutVars>
      </dgm:prSet>
      <dgm:spPr/>
    </dgm:pt>
    <dgm:pt modelId="{E3B42838-E8BA-D24F-A2DE-2E776750B421}" type="pres">
      <dgm:prSet presAssocID="{4746A2B0-9071-624D-91FE-4638123E7701}" presName="bgRect" presStyleLbl="node1" presStyleIdx="2" presStyleCnt="3"/>
      <dgm:spPr/>
    </dgm:pt>
    <dgm:pt modelId="{73A79899-D667-B94B-810E-7B66CAEE9F90}" type="pres">
      <dgm:prSet presAssocID="{4746A2B0-9071-624D-91FE-4638123E7701}" presName="parentNode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B7D54411-427C-DB4F-87EA-A89AA73BFB4D}" srcId="{AA4DA59A-E3C2-7F4D-9963-2A9D3E83779A}" destId="{B54F17A5-7061-E643-BA25-57589CFAEA78}" srcOrd="0" destOrd="0" parTransId="{7FECB1B7-3696-DD4E-8EE9-1B713E2338BE}" sibTransId="{AC5A8AFB-8979-1A48-8584-6F15088CE9B2}"/>
    <dgm:cxn modelId="{935EFA28-4E89-4443-B0B9-F6C88EA12010}" srcId="{AA4DA59A-E3C2-7F4D-9963-2A9D3E83779A}" destId="{F70EFA6C-CBF6-A446-B56E-2463E2F54052}" srcOrd="1" destOrd="0" parTransId="{E3468F76-F017-1D40-8E41-495881441187}" sibTransId="{3EE09050-682A-884C-AD97-F95F23B4CE48}"/>
    <dgm:cxn modelId="{47664F44-6FB1-0249-9952-B32778464EF6}" type="presOf" srcId="{F70EFA6C-CBF6-A446-B56E-2463E2F54052}" destId="{71D7A3F3-E1C3-2940-A974-1B80A6FC6922}" srcOrd="1" destOrd="0" presId="urn:microsoft.com/office/officeart/2005/8/layout/hProcess7"/>
    <dgm:cxn modelId="{3978F745-AB9A-474C-987A-28A94A306B36}" type="presOf" srcId="{B54F17A5-7061-E643-BA25-57589CFAEA78}" destId="{AC8BDBA0-468F-224C-8666-8DFD2AEEAB39}" srcOrd="1" destOrd="0" presId="urn:microsoft.com/office/officeart/2005/8/layout/hProcess7"/>
    <dgm:cxn modelId="{E4C39868-37F6-674E-8DF1-A4A8AA21D379}" type="presOf" srcId="{4746A2B0-9071-624D-91FE-4638123E7701}" destId="{73A79899-D667-B94B-810E-7B66CAEE9F90}" srcOrd="1" destOrd="0" presId="urn:microsoft.com/office/officeart/2005/8/layout/hProcess7"/>
    <dgm:cxn modelId="{8A12F67F-8E71-7A4B-81B4-425814BE80AD}" type="presOf" srcId="{AA4DA59A-E3C2-7F4D-9963-2A9D3E83779A}" destId="{6067D03A-18F2-E547-A33A-7D6E948AA23A}" srcOrd="0" destOrd="0" presId="urn:microsoft.com/office/officeart/2005/8/layout/hProcess7"/>
    <dgm:cxn modelId="{8109DE96-4802-444D-B1BB-7C4116032FBE}" type="presOf" srcId="{F70EFA6C-CBF6-A446-B56E-2463E2F54052}" destId="{8DE6D6D5-D60B-4949-9BCD-3A6AAC894690}" srcOrd="0" destOrd="0" presId="urn:microsoft.com/office/officeart/2005/8/layout/hProcess7"/>
    <dgm:cxn modelId="{9DCAA2BA-E002-6B45-A8AA-7BA0F3364CB5}" type="presOf" srcId="{B54F17A5-7061-E643-BA25-57589CFAEA78}" destId="{98977C19-293F-C640-9AD6-B6AD017FC449}" srcOrd="0" destOrd="0" presId="urn:microsoft.com/office/officeart/2005/8/layout/hProcess7"/>
    <dgm:cxn modelId="{6ED648BB-C03C-5348-92D6-CCDEF8087917}" srcId="{AA4DA59A-E3C2-7F4D-9963-2A9D3E83779A}" destId="{4746A2B0-9071-624D-91FE-4638123E7701}" srcOrd="2" destOrd="0" parTransId="{AD0E794B-E60F-F44D-AEA4-6ACEE0281E6D}" sibTransId="{0BE62A9F-C3BF-8840-8293-D3E3DA7628B5}"/>
    <dgm:cxn modelId="{590575D2-7C74-7F4C-92BB-397B65278997}" type="presOf" srcId="{4746A2B0-9071-624D-91FE-4638123E7701}" destId="{E3B42838-E8BA-D24F-A2DE-2E776750B421}" srcOrd="0" destOrd="0" presId="urn:microsoft.com/office/officeart/2005/8/layout/hProcess7"/>
    <dgm:cxn modelId="{AC0DE848-395F-0B4D-9368-F9BD2441F621}" type="presParOf" srcId="{6067D03A-18F2-E547-A33A-7D6E948AA23A}" destId="{935AA5EC-E9C8-C346-8F47-3548CC4CCA8C}" srcOrd="0" destOrd="0" presId="urn:microsoft.com/office/officeart/2005/8/layout/hProcess7"/>
    <dgm:cxn modelId="{B557C1FC-03E7-FF4F-9676-35E29B03F78E}" type="presParOf" srcId="{935AA5EC-E9C8-C346-8F47-3548CC4CCA8C}" destId="{98977C19-293F-C640-9AD6-B6AD017FC449}" srcOrd="0" destOrd="0" presId="urn:microsoft.com/office/officeart/2005/8/layout/hProcess7"/>
    <dgm:cxn modelId="{1B4B4DE9-7FEC-D346-A38B-2F747706EB71}" type="presParOf" srcId="{935AA5EC-E9C8-C346-8F47-3548CC4CCA8C}" destId="{AC8BDBA0-468F-224C-8666-8DFD2AEEAB39}" srcOrd="1" destOrd="0" presId="urn:microsoft.com/office/officeart/2005/8/layout/hProcess7"/>
    <dgm:cxn modelId="{484BE419-37F3-A946-BF1D-D6570338279F}" type="presParOf" srcId="{6067D03A-18F2-E547-A33A-7D6E948AA23A}" destId="{4A369A13-780E-4D43-B5F2-509AD42DC952}" srcOrd="1" destOrd="0" presId="urn:microsoft.com/office/officeart/2005/8/layout/hProcess7"/>
    <dgm:cxn modelId="{15EF8F3A-BE21-DB4E-AB2B-1E015E5926B0}" type="presParOf" srcId="{6067D03A-18F2-E547-A33A-7D6E948AA23A}" destId="{946E8A21-8408-AD4F-B5F3-E3F2705B4885}" srcOrd="2" destOrd="0" presId="urn:microsoft.com/office/officeart/2005/8/layout/hProcess7"/>
    <dgm:cxn modelId="{D3824A44-75B8-AE48-B3ED-A6A0C9E58507}" type="presParOf" srcId="{946E8A21-8408-AD4F-B5F3-E3F2705B4885}" destId="{76DDE2D8-4C3D-4147-BDE0-D4B1EB405BF3}" srcOrd="0" destOrd="0" presId="urn:microsoft.com/office/officeart/2005/8/layout/hProcess7"/>
    <dgm:cxn modelId="{116C1805-7C4E-BC42-9451-018BE44ECBF8}" type="presParOf" srcId="{946E8A21-8408-AD4F-B5F3-E3F2705B4885}" destId="{BDA08F59-D4C4-7240-BDF7-455DDA497583}" srcOrd="1" destOrd="0" presId="urn:microsoft.com/office/officeart/2005/8/layout/hProcess7"/>
    <dgm:cxn modelId="{74235717-BBE2-7841-B948-9384DCB5ACCD}" type="presParOf" srcId="{946E8A21-8408-AD4F-B5F3-E3F2705B4885}" destId="{03852B03-CC9F-1840-A286-C04CDD6DB03F}" srcOrd="2" destOrd="0" presId="urn:microsoft.com/office/officeart/2005/8/layout/hProcess7"/>
    <dgm:cxn modelId="{31327D2D-9C7E-9A4A-902C-8FD0B98E493C}" type="presParOf" srcId="{6067D03A-18F2-E547-A33A-7D6E948AA23A}" destId="{683B68C6-63F7-1042-B805-94B341563E08}" srcOrd="3" destOrd="0" presId="urn:microsoft.com/office/officeart/2005/8/layout/hProcess7"/>
    <dgm:cxn modelId="{C21F1CC6-28BD-684E-BB45-9FF39AAC521B}" type="presParOf" srcId="{6067D03A-18F2-E547-A33A-7D6E948AA23A}" destId="{248ACB7F-BD93-4448-A0B2-19F503F7AD12}" srcOrd="4" destOrd="0" presId="urn:microsoft.com/office/officeart/2005/8/layout/hProcess7"/>
    <dgm:cxn modelId="{D79E86C4-238A-7D4D-9179-9D7987849764}" type="presParOf" srcId="{248ACB7F-BD93-4448-A0B2-19F503F7AD12}" destId="{8DE6D6D5-D60B-4949-9BCD-3A6AAC894690}" srcOrd="0" destOrd="0" presId="urn:microsoft.com/office/officeart/2005/8/layout/hProcess7"/>
    <dgm:cxn modelId="{D07AC1B0-4B4B-C546-B1DD-28A29705B37E}" type="presParOf" srcId="{248ACB7F-BD93-4448-A0B2-19F503F7AD12}" destId="{71D7A3F3-E1C3-2940-A974-1B80A6FC6922}" srcOrd="1" destOrd="0" presId="urn:microsoft.com/office/officeart/2005/8/layout/hProcess7"/>
    <dgm:cxn modelId="{A7B56AB7-F097-094C-8448-181E37656154}" type="presParOf" srcId="{6067D03A-18F2-E547-A33A-7D6E948AA23A}" destId="{E2825A66-BB26-A34D-9B98-47DC0CD28CBA}" srcOrd="5" destOrd="0" presId="urn:microsoft.com/office/officeart/2005/8/layout/hProcess7"/>
    <dgm:cxn modelId="{34F31450-5DAB-264C-B341-48103CA7DB2B}" type="presParOf" srcId="{6067D03A-18F2-E547-A33A-7D6E948AA23A}" destId="{06BF9B68-C326-EA48-BF5E-E8359DEFC33C}" srcOrd="6" destOrd="0" presId="urn:microsoft.com/office/officeart/2005/8/layout/hProcess7"/>
    <dgm:cxn modelId="{DBC9CD96-2025-0B40-8E8B-6A1217FF2A33}" type="presParOf" srcId="{06BF9B68-C326-EA48-BF5E-E8359DEFC33C}" destId="{59C6069B-F9D2-5547-8A96-1DF648DB39CC}" srcOrd="0" destOrd="0" presId="urn:microsoft.com/office/officeart/2005/8/layout/hProcess7"/>
    <dgm:cxn modelId="{13978E90-682E-524C-9D9A-99FAAFFD64A8}" type="presParOf" srcId="{06BF9B68-C326-EA48-BF5E-E8359DEFC33C}" destId="{DC2F64A8-439B-3C41-B1D8-616C7A597D58}" srcOrd="1" destOrd="0" presId="urn:microsoft.com/office/officeart/2005/8/layout/hProcess7"/>
    <dgm:cxn modelId="{48026171-D1FF-624D-893A-7B5392D66216}" type="presParOf" srcId="{06BF9B68-C326-EA48-BF5E-E8359DEFC33C}" destId="{C5CDB263-FFFC-E942-86B2-CD98D3367ACA}" srcOrd="2" destOrd="0" presId="urn:microsoft.com/office/officeart/2005/8/layout/hProcess7"/>
    <dgm:cxn modelId="{4C680527-30F7-334D-B8F1-9A56AF6050EF}" type="presParOf" srcId="{6067D03A-18F2-E547-A33A-7D6E948AA23A}" destId="{19B987A4-05A6-6047-A524-75A42BB4F9C2}" srcOrd="7" destOrd="0" presId="urn:microsoft.com/office/officeart/2005/8/layout/hProcess7"/>
    <dgm:cxn modelId="{F5DE5E66-FED9-A248-89F8-7B799873884F}" type="presParOf" srcId="{6067D03A-18F2-E547-A33A-7D6E948AA23A}" destId="{C1AD5B20-C646-AC40-BC79-194D30E89349}" srcOrd="8" destOrd="0" presId="urn:microsoft.com/office/officeart/2005/8/layout/hProcess7"/>
    <dgm:cxn modelId="{B4054538-13EB-D043-BD0E-7D2AF4873AD4}" type="presParOf" srcId="{C1AD5B20-C646-AC40-BC79-194D30E89349}" destId="{E3B42838-E8BA-D24F-A2DE-2E776750B421}" srcOrd="0" destOrd="0" presId="urn:microsoft.com/office/officeart/2005/8/layout/hProcess7"/>
    <dgm:cxn modelId="{226D141F-498B-7445-A2ED-48B91CA7A984}" type="presParOf" srcId="{C1AD5B20-C646-AC40-BC79-194D30E89349}" destId="{73A79899-D667-B94B-810E-7B66CAEE9F90}" srcOrd="1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FC2C00-8DBA-4249-A52E-0F81B83ABC27}" type="doc">
      <dgm:prSet loTypeId="urn:microsoft.com/office/officeart/2005/8/layout/default" loCatId="relationship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4BDF5B8-B3CD-F445-889A-275628FDE52B}">
      <dgm:prSet/>
      <dgm:spPr/>
      <dgm:t>
        <a:bodyPr/>
        <a:lstStyle/>
        <a:p>
          <a:r>
            <a:rPr lang="es-ES_tradnl" dirty="0"/>
            <a:t>Cada participante controla su propio negocio</a:t>
          </a:r>
          <a:endParaRPr lang="en-US" dirty="0"/>
        </a:p>
      </dgm:t>
    </dgm:pt>
    <dgm:pt modelId="{1E38B068-FBEF-F14D-9741-D567F44482E5}" type="parTrans" cxnId="{0D6D6020-039A-C046-AB2A-6F2CF41E7E5C}">
      <dgm:prSet/>
      <dgm:spPr/>
      <dgm:t>
        <a:bodyPr/>
        <a:lstStyle/>
        <a:p>
          <a:endParaRPr lang="en-US"/>
        </a:p>
      </dgm:t>
    </dgm:pt>
    <dgm:pt modelId="{35CE0DA7-B289-1E4A-A6EC-0B67E61BEFE7}" type="sibTrans" cxnId="{0D6D6020-039A-C046-AB2A-6F2CF41E7E5C}">
      <dgm:prSet/>
      <dgm:spPr/>
      <dgm:t>
        <a:bodyPr/>
        <a:lstStyle/>
        <a:p>
          <a:endParaRPr lang="en-US"/>
        </a:p>
      </dgm:t>
    </dgm:pt>
    <dgm:pt modelId="{2A70E884-012F-ED49-B8DA-65CBF2BFFF36}">
      <dgm:prSet/>
      <dgm:spPr/>
      <dgm:t>
        <a:bodyPr/>
        <a:lstStyle/>
        <a:p>
          <a:r>
            <a:rPr lang="en-US" dirty="0"/>
            <a:t>La red </a:t>
          </a:r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extensible </a:t>
          </a:r>
          <a:r>
            <a:rPr lang="en-US" dirty="0" err="1"/>
            <a:t>mediante</a:t>
          </a:r>
          <a:r>
            <a:rPr lang="en-US" dirty="0"/>
            <a:t> </a:t>
          </a:r>
          <a:r>
            <a:rPr lang="en-US" dirty="0" err="1"/>
            <a:t>membresía</a:t>
          </a:r>
          <a:r>
            <a:rPr lang="en-US" dirty="0"/>
            <a:t> flexible</a:t>
          </a:r>
        </a:p>
      </dgm:t>
    </dgm:pt>
    <dgm:pt modelId="{0BE52E59-605D-5849-A3EC-F5D94136BDC3}" type="parTrans" cxnId="{40F9F6CB-D827-7C43-AED0-0713B50BE5C6}">
      <dgm:prSet/>
      <dgm:spPr/>
      <dgm:t>
        <a:bodyPr/>
        <a:lstStyle/>
        <a:p>
          <a:endParaRPr lang="en-US"/>
        </a:p>
      </dgm:t>
    </dgm:pt>
    <dgm:pt modelId="{94E3EECE-0DD9-3F4D-9FF6-6D3FACE46964}" type="sibTrans" cxnId="{40F9F6CB-D827-7C43-AED0-0713B50BE5C6}">
      <dgm:prSet/>
      <dgm:spPr/>
      <dgm:t>
        <a:bodyPr/>
        <a:lstStyle/>
        <a:p>
          <a:endParaRPr lang="en-US"/>
        </a:p>
      </dgm:t>
    </dgm:pt>
    <dgm:pt modelId="{53330DFD-3117-1F4A-BBC3-ABF97AF4091C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permisionada </a:t>
          </a:r>
          <a:r>
            <a:rPr lang="en-US" dirty="0" err="1"/>
            <a:t>pero</a:t>
          </a:r>
          <a:r>
            <a:rPr lang="en-US" dirty="0"/>
            <a:t> </a:t>
          </a:r>
          <a:r>
            <a:rPr lang="en-US" dirty="0" err="1"/>
            <a:t>proteger</a:t>
          </a:r>
          <a:r>
            <a:rPr lang="en-US" dirty="0"/>
            <a:t> </a:t>
          </a:r>
          <a:r>
            <a:rPr lang="en-US" dirty="0" err="1"/>
            <a:t>los</a:t>
          </a:r>
          <a:r>
            <a:rPr lang="en-US" dirty="0"/>
            <a:t> </a:t>
          </a:r>
          <a:r>
            <a:rPr lang="en-US" dirty="0" err="1"/>
            <a:t>datos</a:t>
          </a:r>
          <a:r>
            <a:rPr lang="en-US" dirty="0"/>
            <a:t> </a:t>
          </a:r>
          <a:r>
            <a:rPr lang="en-US" dirty="0" err="1"/>
            <a:t>sensibles</a:t>
          </a:r>
          <a:endParaRPr lang="en-US" dirty="0"/>
        </a:p>
      </dgm:t>
    </dgm:pt>
    <dgm:pt modelId="{99FAB644-9810-4842-982A-E0A621792A18}" type="parTrans" cxnId="{9C6CDD81-14D6-A047-8EFA-69B9AF1DEA28}">
      <dgm:prSet/>
      <dgm:spPr/>
      <dgm:t>
        <a:bodyPr/>
        <a:lstStyle/>
        <a:p>
          <a:endParaRPr lang="en-US"/>
        </a:p>
      </dgm:t>
    </dgm:pt>
    <dgm:pt modelId="{F145CE8D-E3DC-6642-8DB0-C8211B4B3B14}" type="sibTrans" cxnId="{9C6CDD81-14D6-A047-8EFA-69B9AF1DEA28}">
      <dgm:prSet/>
      <dgm:spPr/>
      <dgm:t>
        <a:bodyPr/>
        <a:lstStyle/>
        <a:p>
          <a:endParaRPr lang="en-US"/>
        </a:p>
      </dgm:t>
    </dgm:pt>
    <dgm:pt modelId="{9994DC12-24B2-684C-AFE4-746C3D4DD54C}">
      <dgm:prSet/>
      <dgm:spPr/>
      <dgm:t>
        <a:bodyPr/>
        <a:lstStyle/>
        <a:p>
          <a:r>
            <a:rPr lang="en-US" dirty="0" err="1"/>
            <a:t>Permitir</a:t>
          </a:r>
          <a:r>
            <a:rPr lang="en-US" dirty="0"/>
            <a:t> </a:t>
          </a:r>
          <a:r>
            <a:rPr lang="en-US" dirty="0" err="1"/>
            <a:t>acceso</a:t>
          </a:r>
          <a:r>
            <a:rPr lang="en-US" dirty="0"/>
            <a:t> y </a:t>
          </a:r>
          <a:r>
            <a:rPr lang="en-US" dirty="0" err="1"/>
            <a:t>colaboración</a:t>
          </a:r>
          <a:r>
            <a:rPr lang="en-US" dirty="0"/>
            <a:t> </a:t>
          </a:r>
          <a:r>
            <a:rPr lang="en-US" dirty="0" err="1"/>
            <a:t>abiertos</a:t>
          </a:r>
          <a:endParaRPr lang="en-US" dirty="0"/>
        </a:p>
      </dgm:t>
    </dgm:pt>
    <dgm:pt modelId="{97BCE2D0-329B-0C4C-B8FC-E708B55C5D05}" type="parTrans" cxnId="{A63E21E4-FF03-B047-AB8B-8A634E26C8F6}">
      <dgm:prSet/>
      <dgm:spPr/>
      <dgm:t>
        <a:bodyPr/>
        <a:lstStyle/>
        <a:p>
          <a:endParaRPr lang="en-US"/>
        </a:p>
      </dgm:t>
    </dgm:pt>
    <dgm:pt modelId="{A9D5ADDE-D7B9-024F-B8CB-FA041316D16A}" type="sibTrans" cxnId="{A63E21E4-FF03-B047-AB8B-8A634E26C8F6}">
      <dgm:prSet/>
      <dgm:spPr/>
      <dgm:t>
        <a:bodyPr/>
        <a:lstStyle/>
        <a:p>
          <a:endParaRPr lang="en-US"/>
        </a:p>
      </dgm:t>
    </dgm:pt>
    <dgm:pt modelId="{227E4258-72F8-DA4D-B7F3-7824B34F3044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</a:t>
          </a:r>
          <a:r>
            <a:rPr lang="en-US" dirty="0" err="1"/>
            <a:t>Escalable</a:t>
          </a:r>
          <a:endParaRPr lang="en-US" dirty="0"/>
        </a:p>
      </dgm:t>
    </dgm:pt>
    <dgm:pt modelId="{A8E2A037-7D1E-204B-8D87-53181A09F0D5}" type="parTrans" cxnId="{4A2C9274-08D6-1C44-96CF-CC600958D021}">
      <dgm:prSet/>
      <dgm:spPr/>
      <dgm:t>
        <a:bodyPr/>
        <a:lstStyle/>
        <a:p>
          <a:endParaRPr lang="en-US"/>
        </a:p>
      </dgm:t>
    </dgm:pt>
    <dgm:pt modelId="{4D03FC9D-AE8C-1641-805B-6A8660B9F3BA}" type="sibTrans" cxnId="{4A2C9274-08D6-1C44-96CF-CC600958D021}">
      <dgm:prSet/>
      <dgm:spPr/>
      <dgm:t>
        <a:bodyPr/>
        <a:lstStyle/>
        <a:p>
          <a:endParaRPr lang="en-US"/>
        </a:p>
      </dgm:t>
    </dgm:pt>
    <dgm:pt modelId="{810BB549-E3D4-634F-BE0C-89B651B0D5B5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</a:t>
          </a:r>
          <a:r>
            <a:rPr lang="en-US" dirty="0" err="1"/>
            <a:t>ser</a:t>
          </a:r>
          <a:r>
            <a:rPr lang="en-US" dirty="0"/>
            <a:t> </a:t>
          </a:r>
          <a:r>
            <a:rPr lang="en-US" dirty="0" err="1"/>
            <a:t>segura</a:t>
          </a:r>
          <a:r>
            <a:rPr lang="en-US" dirty="0"/>
            <a:t> </a:t>
          </a:r>
          <a:r>
            <a:rPr lang="en-US" dirty="0" err="1"/>
            <a:t>por</a:t>
          </a:r>
          <a:r>
            <a:rPr lang="en-US" dirty="0"/>
            <a:t> </a:t>
          </a:r>
          <a:r>
            <a:rPr lang="en-US" dirty="0" err="1"/>
            <a:t>diseño</a:t>
          </a:r>
          <a:endParaRPr lang="en-US" dirty="0"/>
        </a:p>
      </dgm:t>
    </dgm:pt>
    <dgm:pt modelId="{48D28586-D1FD-8F44-9E35-7C60B9CBD7D8}" type="parTrans" cxnId="{BFAB541E-2D3C-A845-9D05-B167DCA39409}">
      <dgm:prSet/>
      <dgm:spPr/>
      <dgm:t>
        <a:bodyPr/>
        <a:lstStyle/>
        <a:p>
          <a:endParaRPr lang="en-US"/>
        </a:p>
      </dgm:t>
    </dgm:pt>
    <dgm:pt modelId="{41935BA9-3ED9-F549-B36F-96AE678A4197}" type="sibTrans" cxnId="{BFAB541E-2D3C-A845-9D05-B167DCA39409}">
      <dgm:prSet/>
      <dgm:spPr/>
      <dgm:t>
        <a:bodyPr/>
        <a:lstStyle/>
        <a:p>
          <a:endParaRPr lang="en-US"/>
        </a:p>
      </dgm:t>
    </dgm:pt>
    <dgm:pt modelId="{D19A141B-E9D9-B140-8440-D5DEBE6B865A}">
      <dgm:prSet/>
      <dgm:spPr/>
      <dgm:t>
        <a:bodyPr/>
        <a:lstStyle/>
        <a:p>
          <a:r>
            <a:rPr lang="en-US" dirty="0" err="1"/>
            <a:t>Debe</a:t>
          </a:r>
          <a:r>
            <a:rPr lang="en-US" dirty="0"/>
            <a:t> co </a:t>
          </a:r>
          <a:r>
            <a:rPr lang="en-US" dirty="0" err="1"/>
            <a:t>existir</a:t>
          </a:r>
          <a:r>
            <a:rPr lang="en-US" dirty="0"/>
            <a:t> con el </a:t>
          </a:r>
          <a:r>
            <a:rPr lang="en-US" dirty="0" err="1"/>
            <a:t>legado</a:t>
          </a:r>
          <a:endParaRPr lang="en-US" dirty="0"/>
        </a:p>
      </dgm:t>
    </dgm:pt>
    <dgm:pt modelId="{B3555E03-5E6B-0D4D-9C04-CEAFE956AF0F}" type="parTrans" cxnId="{11BD62EE-32E6-8240-9479-0FAC93ECC5BE}">
      <dgm:prSet/>
      <dgm:spPr/>
      <dgm:t>
        <a:bodyPr/>
        <a:lstStyle/>
        <a:p>
          <a:endParaRPr lang="en-US"/>
        </a:p>
      </dgm:t>
    </dgm:pt>
    <dgm:pt modelId="{0FD1484C-C6AE-0A40-BCE1-5CC01C615DDC}" type="sibTrans" cxnId="{11BD62EE-32E6-8240-9479-0FAC93ECC5BE}">
      <dgm:prSet/>
      <dgm:spPr/>
      <dgm:t>
        <a:bodyPr/>
        <a:lstStyle/>
        <a:p>
          <a:endParaRPr lang="en-US"/>
        </a:p>
      </dgm:t>
    </dgm:pt>
    <dgm:pt modelId="{020C4FD9-27F4-4141-A340-63F5C12458D7}" type="pres">
      <dgm:prSet presAssocID="{1FFC2C00-8DBA-4249-A52E-0F81B83ABC27}" presName="diagram" presStyleCnt="0">
        <dgm:presLayoutVars>
          <dgm:dir/>
          <dgm:resizeHandles val="exact"/>
        </dgm:presLayoutVars>
      </dgm:prSet>
      <dgm:spPr/>
    </dgm:pt>
    <dgm:pt modelId="{36FF3933-8789-574F-9855-99B6061EF15C}" type="pres">
      <dgm:prSet presAssocID="{84BDF5B8-B3CD-F445-889A-275628FDE52B}" presName="node" presStyleLbl="node1" presStyleIdx="0" presStyleCnt="7">
        <dgm:presLayoutVars>
          <dgm:bulletEnabled val="1"/>
        </dgm:presLayoutVars>
      </dgm:prSet>
      <dgm:spPr/>
    </dgm:pt>
    <dgm:pt modelId="{24E5A14B-EF03-3C48-8B54-510B12567CDF}" type="pres">
      <dgm:prSet presAssocID="{35CE0DA7-B289-1E4A-A6EC-0B67E61BEFE7}" presName="sibTrans" presStyleCnt="0"/>
      <dgm:spPr/>
    </dgm:pt>
    <dgm:pt modelId="{4ECFEB87-46BA-BE4C-8C14-B32D3E968AC9}" type="pres">
      <dgm:prSet presAssocID="{2A70E884-012F-ED49-B8DA-65CBF2BFFF36}" presName="node" presStyleLbl="node1" presStyleIdx="1" presStyleCnt="7">
        <dgm:presLayoutVars>
          <dgm:bulletEnabled val="1"/>
        </dgm:presLayoutVars>
      </dgm:prSet>
      <dgm:spPr/>
    </dgm:pt>
    <dgm:pt modelId="{EB9D0E53-DAB3-E343-914E-7E72B2432873}" type="pres">
      <dgm:prSet presAssocID="{94E3EECE-0DD9-3F4D-9FF6-6D3FACE46964}" presName="sibTrans" presStyleCnt="0"/>
      <dgm:spPr/>
    </dgm:pt>
    <dgm:pt modelId="{294E3648-8178-9F40-B5C6-559214C279A5}" type="pres">
      <dgm:prSet presAssocID="{53330DFD-3117-1F4A-BBC3-ABF97AF4091C}" presName="node" presStyleLbl="node1" presStyleIdx="2" presStyleCnt="7">
        <dgm:presLayoutVars>
          <dgm:bulletEnabled val="1"/>
        </dgm:presLayoutVars>
      </dgm:prSet>
      <dgm:spPr/>
    </dgm:pt>
    <dgm:pt modelId="{80465EBB-BB86-2C48-9436-7C3BC765DC20}" type="pres">
      <dgm:prSet presAssocID="{F145CE8D-E3DC-6642-8DB0-C8211B4B3B14}" presName="sibTrans" presStyleCnt="0"/>
      <dgm:spPr/>
    </dgm:pt>
    <dgm:pt modelId="{C1862DB8-B6DD-2546-90E9-BD953DB2E9C2}" type="pres">
      <dgm:prSet presAssocID="{9994DC12-24B2-684C-AFE4-746C3D4DD54C}" presName="node" presStyleLbl="node1" presStyleIdx="3" presStyleCnt="7">
        <dgm:presLayoutVars>
          <dgm:bulletEnabled val="1"/>
        </dgm:presLayoutVars>
      </dgm:prSet>
      <dgm:spPr/>
    </dgm:pt>
    <dgm:pt modelId="{C13B3E50-2655-F84C-A75D-C35C4FCF3066}" type="pres">
      <dgm:prSet presAssocID="{A9D5ADDE-D7B9-024F-B8CB-FA041316D16A}" presName="sibTrans" presStyleCnt="0"/>
      <dgm:spPr/>
    </dgm:pt>
    <dgm:pt modelId="{A4CF18E2-A2A2-0B40-950C-2F37F58BD9C1}" type="pres">
      <dgm:prSet presAssocID="{227E4258-72F8-DA4D-B7F3-7824B34F3044}" presName="node" presStyleLbl="node1" presStyleIdx="4" presStyleCnt="7">
        <dgm:presLayoutVars>
          <dgm:bulletEnabled val="1"/>
        </dgm:presLayoutVars>
      </dgm:prSet>
      <dgm:spPr/>
    </dgm:pt>
    <dgm:pt modelId="{CE1C9409-4F04-2F4D-BD78-71A69C83A71C}" type="pres">
      <dgm:prSet presAssocID="{4D03FC9D-AE8C-1641-805B-6A8660B9F3BA}" presName="sibTrans" presStyleCnt="0"/>
      <dgm:spPr/>
    </dgm:pt>
    <dgm:pt modelId="{E1F41D71-2C95-3F49-9632-436456AA0258}" type="pres">
      <dgm:prSet presAssocID="{810BB549-E3D4-634F-BE0C-89B651B0D5B5}" presName="node" presStyleLbl="node1" presStyleIdx="5" presStyleCnt="7">
        <dgm:presLayoutVars>
          <dgm:bulletEnabled val="1"/>
        </dgm:presLayoutVars>
      </dgm:prSet>
      <dgm:spPr/>
    </dgm:pt>
    <dgm:pt modelId="{BC951F89-55F5-1B43-A32D-4C6E0A583619}" type="pres">
      <dgm:prSet presAssocID="{41935BA9-3ED9-F549-B36F-96AE678A4197}" presName="sibTrans" presStyleCnt="0"/>
      <dgm:spPr/>
    </dgm:pt>
    <dgm:pt modelId="{4BC64D6C-9F7C-AF4A-AAF0-2469FE256016}" type="pres">
      <dgm:prSet presAssocID="{D19A141B-E9D9-B140-8440-D5DEBE6B865A}" presName="node" presStyleLbl="node1" presStyleIdx="6" presStyleCnt="7">
        <dgm:presLayoutVars>
          <dgm:bulletEnabled val="1"/>
        </dgm:presLayoutVars>
      </dgm:prSet>
      <dgm:spPr/>
    </dgm:pt>
  </dgm:ptLst>
  <dgm:cxnLst>
    <dgm:cxn modelId="{BFAB541E-2D3C-A845-9D05-B167DCA39409}" srcId="{1FFC2C00-8DBA-4249-A52E-0F81B83ABC27}" destId="{810BB549-E3D4-634F-BE0C-89B651B0D5B5}" srcOrd="5" destOrd="0" parTransId="{48D28586-D1FD-8F44-9E35-7C60B9CBD7D8}" sibTransId="{41935BA9-3ED9-F549-B36F-96AE678A4197}"/>
    <dgm:cxn modelId="{0D6D6020-039A-C046-AB2A-6F2CF41E7E5C}" srcId="{1FFC2C00-8DBA-4249-A52E-0F81B83ABC27}" destId="{84BDF5B8-B3CD-F445-889A-275628FDE52B}" srcOrd="0" destOrd="0" parTransId="{1E38B068-FBEF-F14D-9741-D567F44482E5}" sibTransId="{35CE0DA7-B289-1E4A-A6EC-0B67E61BEFE7}"/>
    <dgm:cxn modelId="{0E94DB31-2677-3B49-90CF-E031D66D57B4}" type="presOf" srcId="{53330DFD-3117-1F4A-BBC3-ABF97AF4091C}" destId="{294E3648-8178-9F40-B5C6-559214C279A5}" srcOrd="0" destOrd="0" presId="urn:microsoft.com/office/officeart/2005/8/layout/default"/>
    <dgm:cxn modelId="{0AEC8D4B-A135-544E-A6FC-54135A387958}" type="presOf" srcId="{D19A141B-E9D9-B140-8440-D5DEBE6B865A}" destId="{4BC64D6C-9F7C-AF4A-AAF0-2469FE256016}" srcOrd="0" destOrd="0" presId="urn:microsoft.com/office/officeart/2005/8/layout/default"/>
    <dgm:cxn modelId="{F0AFAB4C-4826-4B4D-997C-118B98A2E4DE}" type="presOf" srcId="{9994DC12-24B2-684C-AFE4-746C3D4DD54C}" destId="{C1862DB8-B6DD-2546-90E9-BD953DB2E9C2}" srcOrd="0" destOrd="0" presId="urn:microsoft.com/office/officeart/2005/8/layout/default"/>
    <dgm:cxn modelId="{D6B79353-EAC9-4343-BC61-7CF168CA4A69}" type="presOf" srcId="{1FFC2C00-8DBA-4249-A52E-0F81B83ABC27}" destId="{020C4FD9-27F4-4141-A340-63F5C12458D7}" srcOrd="0" destOrd="0" presId="urn:microsoft.com/office/officeart/2005/8/layout/default"/>
    <dgm:cxn modelId="{A6FA6A5E-3E8C-934C-8AC0-692606698BC7}" type="presOf" srcId="{810BB549-E3D4-634F-BE0C-89B651B0D5B5}" destId="{E1F41D71-2C95-3F49-9632-436456AA0258}" srcOrd="0" destOrd="0" presId="urn:microsoft.com/office/officeart/2005/8/layout/default"/>
    <dgm:cxn modelId="{738FC261-9AE1-FF4C-A29B-72EE79253F4A}" type="presOf" srcId="{227E4258-72F8-DA4D-B7F3-7824B34F3044}" destId="{A4CF18E2-A2A2-0B40-950C-2F37F58BD9C1}" srcOrd="0" destOrd="0" presId="urn:microsoft.com/office/officeart/2005/8/layout/default"/>
    <dgm:cxn modelId="{4A2C9274-08D6-1C44-96CF-CC600958D021}" srcId="{1FFC2C00-8DBA-4249-A52E-0F81B83ABC27}" destId="{227E4258-72F8-DA4D-B7F3-7824B34F3044}" srcOrd="4" destOrd="0" parTransId="{A8E2A037-7D1E-204B-8D87-53181A09F0D5}" sibTransId="{4D03FC9D-AE8C-1641-805B-6A8660B9F3BA}"/>
    <dgm:cxn modelId="{9C6CDD81-14D6-A047-8EFA-69B9AF1DEA28}" srcId="{1FFC2C00-8DBA-4249-A52E-0F81B83ABC27}" destId="{53330DFD-3117-1F4A-BBC3-ABF97AF4091C}" srcOrd="2" destOrd="0" parTransId="{99FAB644-9810-4842-982A-E0A621792A18}" sibTransId="{F145CE8D-E3DC-6642-8DB0-C8211B4B3B14}"/>
    <dgm:cxn modelId="{1C69E88C-CFCD-1748-9C78-5C2E4C80E40C}" type="presOf" srcId="{84BDF5B8-B3CD-F445-889A-275628FDE52B}" destId="{36FF3933-8789-574F-9855-99B6061EF15C}" srcOrd="0" destOrd="0" presId="urn:microsoft.com/office/officeart/2005/8/layout/default"/>
    <dgm:cxn modelId="{94CB94BE-B32B-B643-BD56-560D55A465B2}" type="presOf" srcId="{2A70E884-012F-ED49-B8DA-65CBF2BFFF36}" destId="{4ECFEB87-46BA-BE4C-8C14-B32D3E968AC9}" srcOrd="0" destOrd="0" presId="urn:microsoft.com/office/officeart/2005/8/layout/default"/>
    <dgm:cxn modelId="{40F9F6CB-D827-7C43-AED0-0713B50BE5C6}" srcId="{1FFC2C00-8DBA-4249-A52E-0F81B83ABC27}" destId="{2A70E884-012F-ED49-B8DA-65CBF2BFFF36}" srcOrd="1" destOrd="0" parTransId="{0BE52E59-605D-5849-A3EC-F5D94136BDC3}" sibTransId="{94E3EECE-0DD9-3F4D-9FF6-6D3FACE46964}"/>
    <dgm:cxn modelId="{A63E21E4-FF03-B047-AB8B-8A634E26C8F6}" srcId="{1FFC2C00-8DBA-4249-A52E-0F81B83ABC27}" destId="{9994DC12-24B2-684C-AFE4-746C3D4DD54C}" srcOrd="3" destOrd="0" parTransId="{97BCE2D0-329B-0C4C-B8FC-E708B55C5D05}" sibTransId="{A9D5ADDE-D7B9-024F-B8CB-FA041316D16A}"/>
    <dgm:cxn modelId="{11BD62EE-32E6-8240-9479-0FAC93ECC5BE}" srcId="{1FFC2C00-8DBA-4249-A52E-0F81B83ABC27}" destId="{D19A141B-E9D9-B140-8440-D5DEBE6B865A}" srcOrd="6" destOrd="0" parTransId="{B3555E03-5E6B-0D4D-9C04-CEAFE956AF0F}" sibTransId="{0FD1484C-C6AE-0A40-BCE1-5CC01C615DDC}"/>
    <dgm:cxn modelId="{79C699EB-3B66-1341-933B-E389674B0A88}" type="presParOf" srcId="{020C4FD9-27F4-4141-A340-63F5C12458D7}" destId="{36FF3933-8789-574F-9855-99B6061EF15C}" srcOrd="0" destOrd="0" presId="urn:microsoft.com/office/officeart/2005/8/layout/default"/>
    <dgm:cxn modelId="{9C66027E-F14F-1B47-AF35-59F5475B2F1E}" type="presParOf" srcId="{020C4FD9-27F4-4141-A340-63F5C12458D7}" destId="{24E5A14B-EF03-3C48-8B54-510B12567CDF}" srcOrd="1" destOrd="0" presId="urn:microsoft.com/office/officeart/2005/8/layout/default"/>
    <dgm:cxn modelId="{5A39409B-37E5-6041-8DCB-BD2B8610BA9A}" type="presParOf" srcId="{020C4FD9-27F4-4141-A340-63F5C12458D7}" destId="{4ECFEB87-46BA-BE4C-8C14-B32D3E968AC9}" srcOrd="2" destOrd="0" presId="urn:microsoft.com/office/officeart/2005/8/layout/default"/>
    <dgm:cxn modelId="{4B9BDE3E-4C32-C045-A430-CE57A3CD925A}" type="presParOf" srcId="{020C4FD9-27F4-4141-A340-63F5C12458D7}" destId="{EB9D0E53-DAB3-E343-914E-7E72B2432873}" srcOrd="3" destOrd="0" presId="urn:microsoft.com/office/officeart/2005/8/layout/default"/>
    <dgm:cxn modelId="{0B5CB3A2-EF53-1149-9880-2A18F6782D85}" type="presParOf" srcId="{020C4FD9-27F4-4141-A340-63F5C12458D7}" destId="{294E3648-8178-9F40-B5C6-559214C279A5}" srcOrd="4" destOrd="0" presId="urn:microsoft.com/office/officeart/2005/8/layout/default"/>
    <dgm:cxn modelId="{84078661-55E4-424D-8745-8BC2D1271CB5}" type="presParOf" srcId="{020C4FD9-27F4-4141-A340-63F5C12458D7}" destId="{80465EBB-BB86-2C48-9436-7C3BC765DC20}" srcOrd="5" destOrd="0" presId="urn:microsoft.com/office/officeart/2005/8/layout/default"/>
    <dgm:cxn modelId="{D9A48B00-E791-0B40-804F-45AA02C9B85A}" type="presParOf" srcId="{020C4FD9-27F4-4141-A340-63F5C12458D7}" destId="{C1862DB8-B6DD-2546-90E9-BD953DB2E9C2}" srcOrd="6" destOrd="0" presId="urn:microsoft.com/office/officeart/2005/8/layout/default"/>
    <dgm:cxn modelId="{9C1E133C-BD18-A647-BCF9-16E60765A83E}" type="presParOf" srcId="{020C4FD9-27F4-4141-A340-63F5C12458D7}" destId="{C13B3E50-2655-F84C-A75D-C35C4FCF3066}" srcOrd="7" destOrd="0" presId="urn:microsoft.com/office/officeart/2005/8/layout/default"/>
    <dgm:cxn modelId="{8E52C207-01ED-A345-9FEC-7672095BC8DD}" type="presParOf" srcId="{020C4FD9-27F4-4141-A340-63F5C12458D7}" destId="{A4CF18E2-A2A2-0B40-950C-2F37F58BD9C1}" srcOrd="8" destOrd="0" presId="urn:microsoft.com/office/officeart/2005/8/layout/default"/>
    <dgm:cxn modelId="{2A49CBD8-BF0C-3345-9265-FFA3C6868616}" type="presParOf" srcId="{020C4FD9-27F4-4141-A340-63F5C12458D7}" destId="{CE1C9409-4F04-2F4D-BD78-71A69C83A71C}" srcOrd="9" destOrd="0" presId="urn:microsoft.com/office/officeart/2005/8/layout/default"/>
    <dgm:cxn modelId="{A9839230-E5F2-C641-A36A-7B8B6F321BAE}" type="presParOf" srcId="{020C4FD9-27F4-4141-A340-63F5C12458D7}" destId="{E1F41D71-2C95-3F49-9632-436456AA0258}" srcOrd="10" destOrd="0" presId="urn:microsoft.com/office/officeart/2005/8/layout/default"/>
    <dgm:cxn modelId="{0978B71C-1CE0-E440-8C31-BDEBB2B1A3DF}" type="presParOf" srcId="{020C4FD9-27F4-4141-A340-63F5C12458D7}" destId="{BC951F89-55F5-1B43-A32D-4C6E0A583619}" srcOrd="11" destOrd="0" presId="urn:microsoft.com/office/officeart/2005/8/layout/default"/>
    <dgm:cxn modelId="{5EE1823F-BD2A-2842-95F3-93F2826D208E}" type="presParOf" srcId="{020C4FD9-27F4-4141-A340-63F5C12458D7}" destId="{4BC64D6C-9F7C-AF4A-AAF0-2469FE256016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977C19-293F-C640-9AD6-B6AD017FC449}">
      <dsp:nvSpPr>
        <dsp:cNvPr id="0" name=""/>
        <dsp:cNvSpPr/>
      </dsp:nvSpPr>
      <dsp:spPr>
        <a:xfrm>
          <a:off x="442" y="1061033"/>
          <a:ext cx="1905952" cy="2287143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latin typeface="Aharoni" panose="020F0502020204030204" pitchFamily="34" charset="0"/>
              <a:cs typeface="Aharoni" panose="020F0502020204030204" pitchFamily="34" charset="0"/>
            </a:rPr>
            <a:t>Activos de Valor</a:t>
          </a:r>
          <a:endParaRPr lang="en-US" sz="2000" b="1" kern="1200" dirty="0">
            <a:latin typeface="Aharoni" panose="020F0502020204030204" pitchFamily="34" charset="0"/>
            <a:cs typeface="Aharoni" panose="020F0502020204030204" pitchFamily="34" charset="0"/>
          </a:endParaRPr>
        </a:p>
      </dsp:txBody>
      <dsp:txXfrm rot="16200000">
        <a:off x="-746690" y="1808166"/>
        <a:ext cx="1875457" cy="381190"/>
      </dsp:txXfrm>
    </dsp:sp>
    <dsp:sp modelId="{8DE6D6D5-D60B-4949-9BCD-3A6AAC894690}">
      <dsp:nvSpPr>
        <dsp:cNvPr id="0" name=""/>
        <dsp:cNvSpPr/>
      </dsp:nvSpPr>
      <dsp:spPr>
        <a:xfrm>
          <a:off x="1973103" y="1061033"/>
          <a:ext cx="1905952" cy="2287143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latin typeface="Aharoni" panose="020F0502020204030204" pitchFamily="34" charset="0"/>
              <a:cs typeface="Aharoni" panose="020F0502020204030204" pitchFamily="34" charset="0"/>
            </a:rPr>
            <a:t>Modelo Antagónico</a:t>
          </a:r>
          <a:endParaRPr lang="en-US" sz="2000" b="1" kern="1200" dirty="0">
            <a:latin typeface="Aharoni" panose="020F0502020204030204" pitchFamily="34" charset="0"/>
            <a:cs typeface="Aharoni" panose="020F0502020204030204" pitchFamily="34" charset="0"/>
          </a:endParaRPr>
        </a:p>
      </dsp:txBody>
      <dsp:txXfrm rot="16200000">
        <a:off x="1225970" y="1808166"/>
        <a:ext cx="1875457" cy="381190"/>
      </dsp:txXfrm>
    </dsp:sp>
    <dsp:sp modelId="{BDA08F59-D4C4-7240-BDF7-455DDA497583}">
      <dsp:nvSpPr>
        <dsp:cNvPr id="0" name=""/>
        <dsp:cNvSpPr/>
      </dsp:nvSpPr>
      <dsp:spPr>
        <a:xfrm rot="5400000">
          <a:off x="1814600" y="2878468"/>
          <a:ext cx="336065" cy="285892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42838-E8BA-D24F-A2DE-2E776750B421}">
      <dsp:nvSpPr>
        <dsp:cNvPr id="0" name=""/>
        <dsp:cNvSpPr/>
      </dsp:nvSpPr>
      <dsp:spPr>
        <a:xfrm>
          <a:off x="3945764" y="1061033"/>
          <a:ext cx="1905952" cy="2287143"/>
        </a:xfrm>
        <a:prstGeom prst="roundRect">
          <a:avLst>
            <a:gd name="adj" fmla="val 5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8580" rIns="88900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 dirty="0">
              <a:latin typeface="Aharoni" panose="020F0502020204030204" pitchFamily="34" charset="0"/>
              <a:cs typeface="Aharoni" panose="020F0502020204030204" pitchFamily="34" charset="0"/>
            </a:rPr>
            <a:t>Reglas de Negocio</a:t>
          </a:r>
          <a:endParaRPr lang="en-US" sz="2000" b="1" kern="1200" dirty="0">
            <a:latin typeface="Aharoni" panose="020F0502020204030204" pitchFamily="34" charset="0"/>
            <a:cs typeface="Aharoni" panose="020F0502020204030204" pitchFamily="34" charset="0"/>
          </a:endParaRPr>
        </a:p>
      </dsp:txBody>
      <dsp:txXfrm rot="16200000">
        <a:off x="3198631" y="1808166"/>
        <a:ext cx="1875457" cy="381190"/>
      </dsp:txXfrm>
    </dsp:sp>
    <dsp:sp modelId="{DC2F64A8-439B-3C41-B1D8-616C7A597D58}">
      <dsp:nvSpPr>
        <dsp:cNvPr id="0" name=""/>
        <dsp:cNvSpPr/>
      </dsp:nvSpPr>
      <dsp:spPr>
        <a:xfrm rot="5400000">
          <a:off x="3787261" y="2878468"/>
          <a:ext cx="336065" cy="285892"/>
        </a:xfrm>
        <a:prstGeom prst="flowChartExtract">
          <a:avLst/>
        </a:prstGeom>
        <a:solidFill>
          <a:schemeClr val="l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FF3933-8789-574F-9855-99B6061EF15C}">
      <dsp:nvSpPr>
        <dsp:cNvPr id="0" name=""/>
        <dsp:cNvSpPr/>
      </dsp:nvSpPr>
      <dsp:spPr>
        <a:xfrm>
          <a:off x="0" y="37580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700" kern="1200" dirty="0"/>
            <a:t>Cada participante controla su propio negocio</a:t>
          </a:r>
          <a:endParaRPr lang="en-US" sz="1700" kern="1200" dirty="0"/>
        </a:p>
      </dsp:txBody>
      <dsp:txXfrm>
        <a:off x="0" y="375804"/>
        <a:ext cx="1828800" cy="1097280"/>
      </dsp:txXfrm>
    </dsp:sp>
    <dsp:sp modelId="{4ECFEB87-46BA-BE4C-8C14-B32D3E968AC9}">
      <dsp:nvSpPr>
        <dsp:cNvPr id="0" name=""/>
        <dsp:cNvSpPr/>
      </dsp:nvSpPr>
      <dsp:spPr>
        <a:xfrm>
          <a:off x="2011680" y="37580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 red </a:t>
          </a: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extensible </a:t>
          </a:r>
          <a:r>
            <a:rPr lang="en-US" sz="1700" kern="1200" dirty="0" err="1"/>
            <a:t>mediante</a:t>
          </a:r>
          <a:r>
            <a:rPr lang="en-US" sz="1700" kern="1200" dirty="0"/>
            <a:t> </a:t>
          </a:r>
          <a:r>
            <a:rPr lang="en-US" sz="1700" kern="1200" dirty="0" err="1"/>
            <a:t>membresía</a:t>
          </a:r>
          <a:r>
            <a:rPr lang="en-US" sz="1700" kern="1200" dirty="0"/>
            <a:t> flexible</a:t>
          </a:r>
        </a:p>
      </dsp:txBody>
      <dsp:txXfrm>
        <a:off x="2011680" y="375804"/>
        <a:ext cx="1828800" cy="1097280"/>
      </dsp:txXfrm>
    </dsp:sp>
    <dsp:sp modelId="{294E3648-8178-9F40-B5C6-559214C279A5}">
      <dsp:nvSpPr>
        <dsp:cNvPr id="0" name=""/>
        <dsp:cNvSpPr/>
      </dsp:nvSpPr>
      <dsp:spPr>
        <a:xfrm>
          <a:off x="4023360" y="37580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permisionada </a:t>
          </a:r>
          <a:r>
            <a:rPr lang="en-US" sz="1700" kern="1200" dirty="0" err="1"/>
            <a:t>pero</a:t>
          </a:r>
          <a:r>
            <a:rPr lang="en-US" sz="1700" kern="1200" dirty="0"/>
            <a:t> </a:t>
          </a:r>
          <a:r>
            <a:rPr lang="en-US" sz="1700" kern="1200" dirty="0" err="1"/>
            <a:t>proteger</a:t>
          </a:r>
          <a:r>
            <a:rPr lang="en-US" sz="1700" kern="1200" dirty="0"/>
            <a:t> </a:t>
          </a:r>
          <a:r>
            <a:rPr lang="en-US" sz="1700" kern="1200" dirty="0" err="1"/>
            <a:t>los</a:t>
          </a:r>
          <a:r>
            <a:rPr lang="en-US" sz="1700" kern="1200" dirty="0"/>
            <a:t> </a:t>
          </a:r>
          <a:r>
            <a:rPr lang="en-US" sz="1700" kern="1200" dirty="0" err="1"/>
            <a:t>datos</a:t>
          </a:r>
          <a:r>
            <a:rPr lang="en-US" sz="1700" kern="1200" dirty="0"/>
            <a:t> </a:t>
          </a:r>
          <a:r>
            <a:rPr lang="en-US" sz="1700" kern="1200" dirty="0" err="1"/>
            <a:t>sensibles</a:t>
          </a:r>
          <a:endParaRPr lang="en-US" sz="1700" kern="1200" dirty="0"/>
        </a:p>
      </dsp:txBody>
      <dsp:txXfrm>
        <a:off x="4023360" y="375804"/>
        <a:ext cx="1828800" cy="1097280"/>
      </dsp:txXfrm>
    </dsp:sp>
    <dsp:sp modelId="{C1862DB8-B6DD-2546-90E9-BD953DB2E9C2}">
      <dsp:nvSpPr>
        <dsp:cNvPr id="0" name=""/>
        <dsp:cNvSpPr/>
      </dsp:nvSpPr>
      <dsp:spPr>
        <a:xfrm>
          <a:off x="0" y="165596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Permitir</a:t>
          </a:r>
          <a:r>
            <a:rPr lang="en-US" sz="1700" kern="1200" dirty="0"/>
            <a:t> </a:t>
          </a:r>
          <a:r>
            <a:rPr lang="en-US" sz="1700" kern="1200" dirty="0" err="1"/>
            <a:t>acceso</a:t>
          </a:r>
          <a:r>
            <a:rPr lang="en-US" sz="1700" kern="1200" dirty="0"/>
            <a:t> y </a:t>
          </a:r>
          <a:r>
            <a:rPr lang="en-US" sz="1700" kern="1200" dirty="0" err="1"/>
            <a:t>colaboración</a:t>
          </a:r>
          <a:r>
            <a:rPr lang="en-US" sz="1700" kern="1200" dirty="0"/>
            <a:t> </a:t>
          </a:r>
          <a:r>
            <a:rPr lang="en-US" sz="1700" kern="1200" dirty="0" err="1"/>
            <a:t>abiertos</a:t>
          </a:r>
          <a:endParaRPr lang="en-US" sz="1700" kern="1200" dirty="0"/>
        </a:p>
      </dsp:txBody>
      <dsp:txXfrm>
        <a:off x="0" y="1655964"/>
        <a:ext cx="1828800" cy="1097280"/>
      </dsp:txXfrm>
    </dsp:sp>
    <dsp:sp modelId="{A4CF18E2-A2A2-0B40-950C-2F37F58BD9C1}">
      <dsp:nvSpPr>
        <dsp:cNvPr id="0" name=""/>
        <dsp:cNvSpPr/>
      </dsp:nvSpPr>
      <dsp:spPr>
        <a:xfrm>
          <a:off x="2011680" y="165596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</a:t>
          </a:r>
          <a:r>
            <a:rPr lang="en-US" sz="1700" kern="1200" dirty="0" err="1"/>
            <a:t>Escalable</a:t>
          </a:r>
          <a:endParaRPr lang="en-US" sz="1700" kern="1200" dirty="0"/>
        </a:p>
      </dsp:txBody>
      <dsp:txXfrm>
        <a:off x="2011680" y="1655964"/>
        <a:ext cx="1828800" cy="1097280"/>
      </dsp:txXfrm>
    </dsp:sp>
    <dsp:sp modelId="{E1F41D71-2C95-3F49-9632-436456AA0258}">
      <dsp:nvSpPr>
        <dsp:cNvPr id="0" name=""/>
        <dsp:cNvSpPr/>
      </dsp:nvSpPr>
      <dsp:spPr>
        <a:xfrm>
          <a:off x="4023360" y="165596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</a:t>
          </a:r>
          <a:r>
            <a:rPr lang="en-US" sz="1700" kern="1200" dirty="0" err="1"/>
            <a:t>ser</a:t>
          </a:r>
          <a:r>
            <a:rPr lang="en-US" sz="1700" kern="1200" dirty="0"/>
            <a:t> </a:t>
          </a:r>
          <a:r>
            <a:rPr lang="en-US" sz="1700" kern="1200" dirty="0" err="1"/>
            <a:t>segura</a:t>
          </a:r>
          <a:r>
            <a:rPr lang="en-US" sz="1700" kern="1200" dirty="0"/>
            <a:t> </a:t>
          </a:r>
          <a:r>
            <a:rPr lang="en-US" sz="1700" kern="1200" dirty="0" err="1"/>
            <a:t>por</a:t>
          </a:r>
          <a:r>
            <a:rPr lang="en-US" sz="1700" kern="1200" dirty="0"/>
            <a:t> </a:t>
          </a:r>
          <a:r>
            <a:rPr lang="en-US" sz="1700" kern="1200" dirty="0" err="1"/>
            <a:t>diseño</a:t>
          </a:r>
          <a:endParaRPr lang="en-US" sz="1700" kern="1200" dirty="0"/>
        </a:p>
      </dsp:txBody>
      <dsp:txXfrm>
        <a:off x="4023360" y="1655964"/>
        <a:ext cx="1828800" cy="1097280"/>
      </dsp:txXfrm>
    </dsp:sp>
    <dsp:sp modelId="{4BC64D6C-9F7C-AF4A-AAF0-2469FE256016}">
      <dsp:nvSpPr>
        <dsp:cNvPr id="0" name=""/>
        <dsp:cNvSpPr/>
      </dsp:nvSpPr>
      <dsp:spPr>
        <a:xfrm>
          <a:off x="2011680" y="2936124"/>
          <a:ext cx="1828800" cy="1097280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Debe</a:t>
          </a:r>
          <a:r>
            <a:rPr lang="en-US" sz="1700" kern="1200" dirty="0"/>
            <a:t> co </a:t>
          </a:r>
          <a:r>
            <a:rPr lang="en-US" sz="1700" kern="1200" dirty="0" err="1"/>
            <a:t>existir</a:t>
          </a:r>
          <a:r>
            <a:rPr lang="en-US" sz="1700" kern="1200" dirty="0"/>
            <a:t> con el </a:t>
          </a:r>
          <a:r>
            <a:rPr lang="en-US" sz="1700" kern="1200" dirty="0" err="1"/>
            <a:t>legado</a:t>
          </a:r>
          <a:endParaRPr lang="en-US" sz="1700" kern="1200" dirty="0"/>
        </a:p>
      </dsp:txBody>
      <dsp:txXfrm>
        <a:off x="2011680" y="2936124"/>
        <a:ext cx="1828800" cy="1097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8B3B7E-7153-8641-86F5-FB56DD3BED67}" type="datetimeFigureOut">
              <a:rPr lang="es-ES_tradnl" smtClean="0"/>
              <a:t>23/7/20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7907C-3786-DE43-B3C3-EC660506D186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85897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76E894DF-C8AD-4E5C-A0D6-5C45D409426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425" y="6348413"/>
            <a:ext cx="2555875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9" descr="BLOCKCHAIN4_MARK_BLUE.png">
            <a:extLst>
              <a:ext uri="{FF2B5EF4-FFF2-40B4-BE49-F238E27FC236}">
                <a16:creationId xmlns:a16="http://schemas.microsoft.com/office/drawing/2014/main" id="{6CCE44F8-10FB-485A-AAEF-AEA48480F9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00" y="5211763"/>
            <a:ext cx="1547813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5" y="1259523"/>
            <a:ext cx="5461636" cy="2387600"/>
          </a:xfrm>
          <a:noFill/>
        </p:spPr>
        <p:txBody>
          <a:bodyPr anchor="b"/>
          <a:lstStyle>
            <a:lvl1pPr algn="l"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364" y="3739198"/>
            <a:ext cx="5461637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26BFA0-8B8A-4F9E-BC21-0D2C9227BC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54650" y="6392863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678F9B-96B7-4279-B67D-F21863B95921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A68914B-1D65-4427-AAAC-0EDD55AE7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4000" y="6392863"/>
            <a:ext cx="512445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D0E5310-CA24-4108-B76E-AEC7044A5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74050" y="6392863"/>
            <a:ext cx="771525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BA21EA-58C6-4F90-8643-4179970A5A7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23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320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61A1987-316D-4142-B146-3F6D84942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04713-4AA5-42DC-85B3-CE80609D86E4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FA459C-AF4B-437F-8D7A-1C05E851F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B2AAD54-D2A8-41FF-9F76-CF5EA808E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6B5D4D-E9D4-4C9C-BCFC-084272E36C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84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2049CAE-8413-45F6-A2FB-16F58698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85101-CEF8-4F4E-B043-8A59025C7D6C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A88B8ED-FE88-4045-9883-D601F7AF4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74ABAF5-CEB4-4EF6-9E3C-B6281086E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9EB789-550D-40FE-8C56-A8273F72B82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210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D8F1462-5293-40D8-B034-CBCE98E746C3}"/>
              </a:ext>
            </a:extLst>
          </p:cNvPr>
          <p:cNvSpPr txBox="1"/>
          <p:nvPr/>
        </p:nvSpPr>
        <p:spPr>
          <a:xfrm>
            <a:off x="903288" y="731838"/>
            <a:ext cx="609600" cy="585787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E0168B-F918-4435-BD10-87C90E08AD2E}"/>
              </a:ext>
            </a:extLst>
          </p:cNvPr>
          <p:cNvSpPr txBox="1"/>
          <p:nvPr/>
        </p:nvSpPr>
        <p:spPr>
          <a:xfrm>
            <a:off x="10537825" y="2765425"/>
            <a:ext cx="609600" cy="584200"/>
          </a:xfrm>
          <a:prstGeom prst="rect">
            <a:avLst/>
          </a:prstGeom>
        </p:spPr>
        <p:txBody>
          <a:bodyPr anchor="ctr"/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eaLnBrk="1" fontAlgn="auto" hangingPunct="1">
              <a:spcAft>
                <a:spcPts val="0"/>
              </a:spcAft>
              <a:defRPr/>
            </a:pPr>
            <a:r>
              <a:rPr lang="en-US" sz="8000" dirty="0"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9283C3F0-7ADD-4AF2-BE0E-B81663573BB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B0801D-406B-476D-B8CA-08F410F325B6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8" name="Footer Placeholder 5">
            <a:extLst>
              <a:ext uri="{FF2B5EF4-FFF2-40B4-BE49-F238E27FC236}">
                <a16:creationId xmlns:a16="http://schemas.microsoft.com/office/drawing/2014/main" id="{14E56144-268E-4DB8-A273-B918002D746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C5DFF49F-04DE-4058-9372-16C59FCC313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B3BB5-013D-4B57-88CE-EF3AA78CC1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0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6A3D0B5B-104C-42DB-AE90-C40627FC5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B9757-4DC6-4C3C-838C-B71B6C5B3E78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E5000B5-5B9C-42A1-921B-173673DD7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22CDA9-8C87-49CD-9601-B342D750E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9C1AFD-EAF8-496F-87ED-6C315A4783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681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16E2D6F-CE95-4791-A127-7F52AE481D7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CB4197-5230-47AE-A062-AEF7D63F895C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19C389B-B5CF-4A74-A2DB-D5DE287475A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E7E45BD-80EB-4E6E-9DEC-75C73FBC487C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1426D-8189-4837-93B6-4EB499CC274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935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>
              <a:buNone/>
              <a:defRPr lang="en-US" sz="20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CFAAD58-EE3B-429D-94CC-5D60E6EC572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DF04C-7894-42CE-BF92-CCC1FFDCA8A6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45246E15-A779-44A9-9559-FB51029432E8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96BC3CA4-4E84-480E-821A-02396AA6651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585808-A1F5-405B-A80C-7843DD4CC3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155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D188A3-45B2-4AD7-9B4A-CCDBF2A1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6A0E39-892A-4D25-9B75-76BBA30CDE92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38C96C-C6C6-4914-B3B0-D9670394E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B72AC-E3E9-43F2-9B7C-6ADD80887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B29D3-2942-4803-9ACC-580FC1E3EBF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1013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82F57C-35AB-4708-BEE1-8FED846EA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E75F6D-4BEC-4BA1-ACC5-7ABECA9C49D2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2AB7E-B7B2-403F-88E7-18E7455E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ADD34-4B70-4AD4-B42C-D5D95B8A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33C32-D78D-4668-B108-7DADEB36E2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6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9E29B-F907-4935-9006-38CF63378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C43C8-586D-4B40-816C-904E746B9DBA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7713D-3A33-4020-B894-05E5C7408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B4240-68D2-4D3E-BB80-EF90ADC7C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16FD1B-F972-49DD-AC7A-31719CA2F4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765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1FA5F-C0AE-44C6-915F-834C382C4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18ADC1-7367-4883-BABD-FAA6D6021D63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8D73DE-F20F-4D38-BE61-09B83647F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08D373-DB2E-4FAB-8075-1E8682F7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5B3659-A884-4B47-88FD-68CDD7730E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22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5852160" cy="44092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12742" y="1392378"/>
            <a:ext cx="5852160" cy="44092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0487A7D-CB08-4AFB-B315-26371C7C5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A84CAE-594D-410A-936C-4F6838549CED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2D5AB20-58A3-4187-977D-4461AAD50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193D7C-BDCA-4024-9D2A-9957E2C7A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C3652-551A-4DBC-BB81-E6F6EF2F6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2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2BE440DF-BFBA-4C05-ABF6-3016F645C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357E2D-D913-42F3-9D03-9422756414AD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29F336-7A02-4297-B4B9-482EB4EDE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03E3437-C859-4BDC-9F11-A47FC842D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0314DC-635B-4C50-BFC8-DF7B1AABF59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510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2E57BB45-0153-46C4-A1FC-D00210F7B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EE4932-D5BE-4059-B42E-0255D60D96DC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C593068-E3B1-4942-B05A-E6D4648B5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BD811B8-0634-429F-9A47-58D59EDD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6E37D4-F9C9-4770-8824-6582EE4CFCF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5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2D72B61-1874-4004-A1CF-A94462DA2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58E373-4F54-4D4A-A9A4-3B72D740A8D5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8B2066A8-A113-4B98-8EEB-952E40D87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892FE597-787D-406D-A2C4-5A8D2FE86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E7297C-9421-44C9-AFD5-A6644BCE45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52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lang="en-US" sz="2000" kern="1200" cap="all" baseline="0" smtClean="0">
                <a:solidFill>
                  <a:schemeClr val="tx2"/>
                </a:solidFill>
                <a:latin typeface="IBM Plex Sans" panose="020B0503050000000000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46B4AF81-3DD7-4D0A-9FE3-A76F8F8C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BB1064-B9F8-4587-B8F8-F31F2D414353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49DB9E0-0A52-445A-9BA2-AF25C6A0A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86941E0-AFF2-450E-8075-C2DAD6E5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DFDD25-A8AC-43B2-B6C4-2186E7CAF4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698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D39E43CA-6B11-4592-879D-AF1ACAA02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8E3F3-26EC-448C-B892-D39B447424FA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D4ED1FB-8016-46D8-9733-C3BD63704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27AFBC5-C753-4B0F-977B-37BDD479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AECB8-2D2F-4B38-A76B-1800B8C611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786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171C16-1AC6-43F6-8323-2CC04B21B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" y="371475"/>
            <a:ext cx="11871325" cy="895350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endParaRPr lang="en-US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CA7C5A8-9148-458E-9D60-77420E8F8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00" y="1366838"/>
            <a:ext cx="11871325" cy="427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CC4750-A2AE-41A0-95F2-D78BFE1B2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994400" y="640873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CFE0C1E-B74C-4962-A85E-64953C07B183}" type="datetimeFigureOut">
              <a:rPr lang="en-US"/>
              <a:pPr>
                <a:defRPr/>
              </a:pPr>
              <a:t>7/23/20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76DAF2-177F-4146-97A5-90A3949DE6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1600" y="6408738"/>
            <a:ext cx="55911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50" cap="all" baseline="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849DBE-4775-46D3-9B17-5ACFAA8003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39225" y="6408738"/>
            <a:ext cx="769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050" dirty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39C1585-B142-43B5-825B-B9E2380F57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6" descr="BLOCKCHAIN4_MARK_BLUE.png">
            <a:extLst>
              <a:ext uri="{FF2B5EF4-FFF2-40B4-BE49-F238E27FC236}">
                <a16:creationId xmlns:a16="http://schemas.microsoft.com/office/drawing/2014/main" id="{9AA1A97E-BEFB-4068-AB52-DB71D628F61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3525" y="5637213"/>
            <a:ext cx="1549400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7">
            <a:extLst>
              <a:ext uri="{FF2B5EF4-FFF2-40B4-BE49-F238E27FC236}">
                <a16:creationId xmlns:a16="http://schemas.microsoft.com/office/drawing/2014/main" id="{15FEE96F-7E17-4A93-A7CB-6054F9D299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1663" y="127000"/>
            <a:ext cx="1211262" cy="19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704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705" r:id="rId12"/>
    <p:sldLayoutId id="2147483699" r:id="rId13"/>
    <p:sldLayoutId id="2147483700" r:id="rId14"/>
    <p:sldLayoutId id="2147483701" r:id="rId15"/>
    <p:sldLayoutId id="2147483702" r:id="rId16"/>
    <p:sldLayoutId id="2147483703" r:id="rId17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 kern="1200" cap="all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IBM Plex Sans" panose="020B0503050000000000" pitchFamily="34" charset="0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IBM Plex Sans" panose="020B0503050000000000" pitchFamily="34" charset="0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IBM Plex Sans" panose="020B0503050000000000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976E-5341-4EC8-87A1-F19E2B16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1258888"/>
            <a:ext cx="5461000" cy="2387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Blockchain como herramienta para generar nuevos modelos de negocio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BEC75-977F-409D-8735-09B5BC739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3738562"/>
            <a:ext cx="5461000" cy="2525077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MX" sz="2900" dirty="0"/>
              <a:t>Entendiendo la tecnología, </a:t>
            </a:r>
            <a:br>
              <a:rPr lang="es-MX" sz="2900" dirty="0"/>
            </a:br>
            <a:r>
              <a:rPr lang="es-MX" sz="2900" dirty="0"/>
              <a:t>la disrupción y la estrategia</a:t>
            </a:r>
          </a:p>
          <a:p>
            <a:pPr fontAlgn="auto">
              <a:spcAft>
                <a:spcPts val="0"/>
              </a:spcAft>
              <a:defRPr/>
            </a:pPr>
            <a:endParaRPr lang="es-MX" dirty="0"/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Baltazar Rodriguez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@</a:t>
            </a:r>
            <a:r>
              <a:rPr lang="es-MX" b="1" dirty="0" err="1">
                <a:solidFill>
                  <a:schemeClr val="tx1"/>
                </a:solidFill>
              </a:rPr>
              <a:t>CloudBalta</a:t>
            </a:r>
            <a:endParaRPr lang="es-MX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Rtellez@mx1.ibm.com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360FBA-2C1F-6D4D-8AE4-035BAE041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75" y="5571866"/>
            <a:ext cx="1059318" cy="10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441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Finalidad y Procedencia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67CD3-049D-48CF-BC3F-EBC29B71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00000" cy="4409209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Toda transacción es: </a:t>
            </a:r>
          </a:p>
          <a:p>
            <a:pPr lvl="1"/>
            <a:r>
              <a:rPr lang="es-MX" dirty="0"/>
              <a:t>Final</a:t>
            </a:r>
          </a:p>
          <a:p>
            <a:pPr lvl="1"/>
            <a:r>
              <a:rPr lang="es-MX" dirty="0"/>
              <a:t>Inalterable</a:t>
            </a:r>
          </a:p>
          <a:p>
            <a:pPr lvl="1"/>
            <a:r>
              <a:rPr lang="es-MX" dirty="0"/>
              <a:t>Irrepudiable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3588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Confianza distribuida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72925" y="1376612"/>
            <a:ext cx="3600000" cy="45827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Como todos desconfían, todos revisan</a:t>
            </a:r>
          </a:p>
          <a:p>
            <a:r>
              <a:rPr lang="es-MX" dirty="0"/>
              <a:t>De desconfianza distribuida a confianza sistémica</a:t>
            </a:r>
          </a:p>
          <a:p>
            <a:r>
              <a:rPr lang="es-MX" dirty="0"/>
              <a:t>El modelo de confianza distribuida</a:t>
            </a:r>
          </a:p>
          <a:p>
            <a:pPr lvl="1"/>
            <a:r>
              <a:rPr lang="es-MX" dirty="0"/>
              <a:t>Disminuye la fricción</a:t>
            </a:r>
          </a:p>
          <a:p>
            <a:pPr lvl="1"/>
            <a:r>
              <a:rPr lang="es-MX" dirty="0"/>
              <a:t>Disminuye el costo</a:t>
            </a:r>
          </a:p>
          <a:p>
            <a:pPr lvl="1"/>
            <a:r>
              <a:rPr lang="es-MX" dirty="0"/>
              <a:t>Disminuye el fraude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BADC-FC80-46E5-B6D8-BD88A6BEBC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54853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DiferenciadoR – contratos inteligentes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67CD3-049D-48CF-BC3F-EBC29B71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3600000" cy="475079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Automatización mediante reglas de negocio acordadas, verificables y compartidas</a:t>
            </a:r>
          </a:p>
          <a:p>
            <a:r>
              <a:rPr lang="es-MX" dirty="0"/>
              <a:t>La automatización</a:t>
            </a:r>
          </a:p>
          <a:p>
            <a:pPr lvl="1"/>
            <a:r>
              <a:rPr lang="es-MX" dirty="0"/>
              <a:t>Reduce costos</a:t>
            </a:r>
          </a:p>
          <a:p>
            <a:pPr lvl="1"/>
            <a:r>
              <a:rPr lang="es-MX" dirty="0"/>
              <a:t>Reduce errores</a:t>
            </a:r>
          </a:p>
          <a:p>
            <a:pPr lvl="1"/>
            <a:r>
              <a:rPr lang="es-MX" dirty="0"/>
              <a:t>Incremente la certidumbre</a:t>
            </a:r>
          </a:p>
          <a:p>
            <a:pPr lvl="1"/>
            <a:r>
              <a:rPr lang="es-MX" dirty="0"/>
              <a:t>Reduce los tiempos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0789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Entendiendo el consenso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952509" y="1376612"/>
            <a:ext cx="4020416" cy="4582754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Existen varios tipo de consenso y son aplicados de distintas formas para distintso problemas</a:t>
            </a:r>
          </a:p>
          <a:p>
            <a:pPr lvl="1"/>
            <a:r>
              <a:rPr lang="es-MX" dirty="0"/>
              <a:t>PoW – Proof of work</a:t>
            </a:r>
          </a:p>
          <a:p>
            <a:pPr lvl="1"/>
            <a:r>
              <a:rPr lang="es-MX" dirty="0"/>
              <a:t>PoS – Proof of stake</a:t>
            </a:r>
          </a:p>
          <a:p>
            <a:pPr lvl="1"/>
            <a:r>
              <a:rPr lang="es-MX" dirty="0"/>
              <a:t>PBFT – Practival Bizantine Fault Tolerance</a:t>
            </a:r>
          </a:p>
          <a:p>
            <a:r>
              <a:rPr lang="es-MX" dirty="0"/>
              <a:t>No solo atienden necesidades distintas, sino que implican modelos de negocio y capacidades diferentes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35BADC-FC80-46E5-B6D8-BD88A6BEBC2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420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Diferenciador – control de acceso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67CD3-049D-48CF-BC3F-EBC29B71B0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0" y="1381989"/>
            <a:ext cx="4766933" cy="5003045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Redes Públicas</a:t>
            </a:r>
          </a:p>
          <a:p>
            <a:pPr lvl="1"/>
            <a:r>
              <a:rPr lang="es-MX" dirty="0"/>
              <a:t>Anónimas</a:t>
            </a:r>
          </a:p>
          <a:p>
            <a:pPr lvl="1"/>
            <a:r>
              <a:rPr lang="es-MX" dirty="0"/>
              <a:t>Transparentes</a:t>
            </a:r>
          </a:p>
          <a:p>
            <a:r>
              <a:rPr lang="es-MX" dirty="0"/>
              <a:t>En las redes privadas</a:t>
            </a:r>
          </a:p>
          <a:p>
            <a:pPr lvl="1"/>
            <a:r>
              <a:rPr lang="es-MX" dirty="0"/>
              <a:t>Participantes nombrados y autorizados</a:t>
            </a:r>
          </a:p>
          <a:p>
            <a:pPr lvl="1"/>
            <a:r>
              <a:rPr lang="es-MX" dirty="0"/>
              <a:t>Permiten un mayor control</a:t>
            </a:r>
          </a:p>
          <a:p>
            <a:r>
              <a:rPr lang="es-MX" dirty="0"/>
              <a:t>En las permisionadas</a:t>
            </a:r>
          </a:p>
          <a:p>
            <a:pPr lvl="1"/>
            <a:r>
              <a:rPr lang="es-MX" dirty="0"/>
              <a:t>Roles y perfiles para los participantes</a:t>
            </a:r>
          </a:p>
          <a:p>
            <a:pPr lvl="1"/>
            <a:r>
              <a:rPr lang="es-MX" dirty="0"/>
              <a:t>Limitan el acceso a la información</a:t>
            </a:r>
          </a:p>
          <a:p>
            <a:pPr lvl="1"/>
            <a:r>
              <a:rPr lang="es-MX" dirty="0"/>
              <a:t>Limitan el acceso a las transacciones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57411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4CAC-BC20-7E4B-9C09-95163F8D8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Evolución de los negocios digitales, los contratos y las firmas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E850C0-85C2-D447-834A-47F3B293F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36276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63582-0C59-364A-8B92-079B51D3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Todo Inicia en una Necesidad Básica e Inmediata</a:t>
            </a:r>
          </a:p>
        </p:txBody>
      </p:sp>
    </p:spTree>
    <p:extLst>
      <p:ext uri="{BB962C8B-B14F-4D97-AF65-F5344CB8AC3E}">
        <p14:creationId xmlns:p14="http://schemas.microsoft.com/office/powerpoint/2010/main" val="1258990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163582-0C59-364A-8B92-079B51D3A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Que Evoluciona a una Abstracción Material y de Tiempo</a:t>
            </a:r>
          </a:p>
        </p:txBody>
      </p:sp>
    </p:spTree>
    <p:extLst>
      <p:ext uri="{BB962C8B-B14F-4D97-AF65-F5344CB8AC3E}">
        <p14:creationId xmlns:p14="http://schemas.microsoft.com/office/powerpoint/2010/main" val="2604544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63F28-20AB-6040-B93B-8FC808D85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Para Introducir el Concepto de un Registro y Evidencia de Voluntad</a:t>
            </a:r>
          </a:p>
        </p:txBody>
      </p:sp>
    </p:spTree>
    <p:extLst>
      <p:ext uri="{BB962C8B-B14F-4D97-AF65-F5344CB8AC3E}">
        <p14:creationId xmlns:p14="http://schemas.microsoft.com/office/powerpoint/2010/main" val="2970463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24A6-F4A9-CA48-BAF7-092689E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La Globalización y la Digitalización han Impulsado una Nueva Visión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55A9E28-BAC3-0C43-9331-3E6CDB5FF7C5}"/>
              </a:ext>
            </a:extLst>
          </p:cNvPr>
          <p:cNvSpPr txBox="1">
            <a:spLocks/>
          </p:cNvSpPr>
          <p:nvPr/>
        </p:nvSpPr>
        <p:spPr>
          <a:xfrm>
            <a:off x="101281" y="1551762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La globalización y los medios digitales son sólo un paso más en la abstracción</a:t>
            </a:r>
          </a:p>
          <a:p>
            <a:r>
              <a:rPr lang="es-MX" b="1" dirty="0"/>
              <a:t>Hay una demanda de agilidad, certeza y eficiencia</a:t>
            </a:r>
          </a:p>
        </p:txBody>
      </p:sp>
    </p:spTree>
    <p:extLst>
      <p:ext uri="{BB962C8B-B14F-4D97-AF65-F5344CB8AC3E}">
        <p14:creationId xmlns:p14="http://schemas.microsoft.com/office/powerpoint/2010/main" val="1875364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976E-5341-4EC8-87A1-F19E2B16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1258888"/>
            <a:ext cx="5461000" cy="2387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Entendiendo blockchain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BE3CE0-43ED-6F4C-A72A-CDE3E293EE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079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A8E-D95E-0842-935D-EF40EA86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México no es Ajeno al Cambio ni un Simple Espectador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6B9B69-F723-6844-A10F-20C44E86D870}"/>
              </a:ext>
            </a:extLst>
          </p:cNvPr>
          <p:cNvSpPr txBox="1">
            <a:spLocks/>
          </p:cNvSpPr>
          <p:nvPr/>
        </p:nvSpPr>
        <p:spPr>
          <a:xfrm>
            <a:off x="8033341" y="1573027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De UNCITRAL a Código de Comercio</a:t>
            </a:r>
          </a:p>
          <a:p>
            <a:r>
              <a:rPr lang="es-MX" b="1" dirty="0"/>
              <a:t>Al Código Fiscal y a la gratuidad</a:t>
            </a:r>
          </a:p>
          <a:p>
            <a:r>
              <a:rPr lang="es-MX" b="1" dirty="0"/>
              <a:t>A la masificación en CFDI</a:t>
            </a:r>
          </a:p>
          <a:p>
            <a:r>
              <a:rPr lang="es-MX" b="1" dirty="0"/>
              <a:t>A la ley de Firma de 2012</a:t>
            </a:r>
          </a:p>
          <a:p>
            <a:r>
              <a:rPr lang="es-MX" b="1" dirty="0"/>
              <a:t>A la ley fintech</a:t>
            </a:r>
          </a:p>
        </p:txBody>
      </p:sp>
    </p:spTree>
    <p:extLst>
      <p:ext uri="{BB962C8B-B14F-4D97-AF65-F5344CB8AC3E}">
        <p14:creationId xmlns:p14="http://schemas.microsoft.com/office/powerpoint/2010/main" val="1226624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24A6-F4A9-CA48-BAF7-092689E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Entendamos este rollo de la criptografía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55A9E28-BAC3-0C43-9331-3E6CDB5FF7C5}"/>
              </a:ext>
            </a:extLst>
          </p:cNvPr>
          <p:cNvSpPr txBox="1">
            <a:spLocks/>
          </p:cNvSpPr>
          <p:nvPr/>
        </p:nvSpPr>
        <p:spPr>
          <a:xfrm>
            <a:off x="101281" y="1551762"/>
            <a:ext cx="3292848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Desde tiempos inmemoriables hemos tenido la necesidad de guardar secretos</a:t>
            </a:r>
          </a:p>
          <a:p>
            <a:r>
              <a:rPr lang="es-MX" b="1" dirty="0"/>
              <a:t>Desde los egipcios con jeroglifos secretos o la Escítala espartana hemos desarrollado tecnologías para proteger la informacón</a:t>
            </a:r>
          </a:p>
        </p:txBody>
      </p:sp>
    </p:spTree>
    <p:extLst>
      <p:ext uri="{BB962C8B-B14F-4D97-AF65-F5344CB8AC3E}">
        <p14:creationId xmlns:p14="http://schemas.microsoft.com/office/powerpoint/2010/main" val="3841077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A8E-D95E-0842-935D-EF40EA86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La mayor parte de los mecanismos existentes se basan sobre principios simétricos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6B9B69-F723-6844-A10F-20C44E86D870}"/>
              </a:ext>
            </a:extLst>
          </p:cNvPr>
          <p:cNvSpPr txBox="1">
            <a:spLocks/>
          </p:cNvSpPr>
          <p:nvPr/>
        </p:nvSpPr>
        <p:spPr>
          <a:xfrm>
            <a:off x="8033341" y="1573027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La criptografía simetrica es inherentemente simple</a:t>
            </a:r>
          </a:p>
          <a:p>
            <a:r>
              <a:rPr lang="es-MX" b="1" dirty="0"/>
              <a:t>Sin embargo implica compartir un secreto</a:t>
            </a:r>
          </a:p>
          <a:p>
            <a:r>
              <a:rPr lang="es-MX" b="1" dirty="0"/>
              <a:t>Eso genera implicaciones</a:t>
            </a:r>
          </a:p>
          <a:p>
            <a:pPr lvl="1"/>
            <a:r>
              <a:rPr lang="es-MX" b="1" dirty="0"/>
              <a:t>De seguridad</a:t>
            </a:r>
          </a:p>
          <a:p>
            <a:pPr lvl="1"/>
            <a:r>
              <a:rPr lang="es-MX" b="1" dirty="0"/>
              <a:t>De repudiación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584078-B8D0-FD4E-8E7D-503D73176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36" y="1482671"/>
            <a:ext cx="7468562" cy="41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27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24A6-F4A9-CA48-BAF7-092689EE1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La criptografía asimétrica es mucho mas poderosa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55A9E28-BAC3-0C43-9331-3E6CDB5FF7C5}"/>
              </a:ext>
            </a:extLst>
          </p:cNvPr>
          <p:cNvSpPr txBox="1">
            <a:spLocks/>
          </p:cNvSpPr>
          <p:nvPr/>
        </p:nvSpPr>
        <p:spPr>
          <a:xfrm>
            <a:off x="101281" y="1551762"/>
            <a:ext cx="3292848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Consume mas recursos y es mas compleja</a:t>
            </a:r>
          </a:p>
          <a:p>
            <a:r>
              <a:rPr lang="es-MX" b="1" dirty="0"/>
              <a:t>Introduce el concepto de la no repudiación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63CEC4-8C31-BA47-9811-0A722409F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7801" y="1389682"/>
            <a:ext cx="7856779" cy="4391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9782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A8E-D95E-0842-935D-EF40EA86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Pero las firmas son mas que criptografía, son medidas de integridad</a:t>
            </a:r>
          </a:p>
        </p:txBody>
      </p:sp>
      <p:sp>
        <p:nvSpPr>
          <p:cNvPr id="3" name="Content Placeholder 4">
            <a:extLst>
              <a:ext uri="{FF2B5EF4-FFF2-40B4-BE49-F238E27FC236}">
                <a16:creationId xmlns:a16="http://schemas.microsoft.com/office/drawing/2014/main" id="{446B9B69-F723-6844-A10F-20C44E86D870}"/>
              </a:ext>
            </a:extLst>
          </p:cNvPr>
          <p:cNvSpPr txBox="1">
            <a:spLocks/>
          </p:cNvSpPr>
          <p:nvPr/>
        </p:nvSpPr>
        <p:spPr>
          <a:xfrm>
            <a:off x="8033341" y="1573027"/>
            <a:ext cx="3981450" cy="4176713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IBM Plex Sans ExtraLight" panose="020B0303050000000000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b="1" dirty="0"/>
              <a:t>La integridad de un mensaje puede demostrarse mediante un Hash o resumen</a:t>
            </a:r>
          </a:p>
          <a:p>
            <a:pPr lvl="1"/>
            <a:r>
              <a:rPr lang="es-MX" b="1" dirty="0"/>
              <a:t>Un pequeño cambio tiene un gran efecto</a:t>
            </a:r>
          </a:p>
          <a:p>
            <a:pPr lvl="1"/>
            <a:r>
              <a:rPr lang="es-MX" b="1" dirty="0"/>
              <a:t>Son insensibles a su longitud</a:t>
            </a:r>
          </a:p>
          <a:p>
            <a:pPr lvl="1"/>
            <a:r>
              <a:rPr lang="es-MX" b="1" dirty="0"/>
              <a:t>Pueden generar colisiones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68F40-E337-C240-8293-E3C798A81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31" y="1410560"/>
            <a:ext cx="6488793" cy="49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59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66A8E-D95E-0842-935D-EF40EA861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Combinando ambos conceptos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7A9A6-FA76-D148-8EB1-0D792185D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24" y="1580827"/>
            <a:ext cx="1156029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118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974CAC-BC20-7E4B-9C09-95163F8D8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/>
              <a:t>Diseñando soluciones con </a:t>
            </a:r>
            <a:r>
              <a:rPr lang="es-ES_tradnl" dirty="0" err="1"/>
              <a:t>blockchains</a:t>
            </a:r>
            <a:endParaRPr lang="es-ES_tradnl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2BE850C0-85C2-D447-834A-47F3B293F5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31861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Mas allá del ruido en el ecosistema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101600" y="1390650"/>
            <a:ext cx="3895725" cy="4114800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altLang="en-US" sz="2400" dirty="0"/>
              <a:t>Para el hombre con un martillo, todo parece un clavo</a:t>
            </a:r>
            <a:endParaRPr lang="es-MX" alt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altLang="en-US" dirty="0"/>
              <a:t>- </a:t>
            </a:r>
            <a:r>
              <a:rPr lang="es-MX" altLang="en-US" b="1" dirty="0">
                <a:solidFill>
                  <a:schemeClr val="tx2"/>
                </a:solidFill>
              </a:rPr>
              <a:t>Mark Twain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Es una tecnología, no un milagro</a:t>
            </a:r>
          </a:p>
        </p:txBody>
      </p:sp>
      <p:sp>
        <p:nvSpPr>
          <p:cNvPr id="5123" name="Content Placeholder 4">
            <a:extLst>
              <a:ext uri="{FF2B5EF4-FFF2-40B4-BE49-F238E27FC236}">
                <a16:creationId xmlns:a16="http://schemas.microsoft.com/office/drawing/2014/main" id="{37758148-12FF-493D-8358-1C2DD90F3773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>
          <a:xfrm>
            <a:off x="7777018" y="1778578"/>
            <a:ext cx="3895725" cy="4114800"/>
          </a:xfrm>
          <a:solidFill>
            <a:schemeClr val="bg1">
              <a:alpha val="58038"/>
            </a:schemeClr>
          </a:solidFill>
        </p:spPr>
        <p:txBody>
          <a:bodyPr anchor="b"/>
          <a:lstStyle/>
          <a:p>
            <a:pPr marL="0" indent="0">
              <a:buFont typeface="Arial" panose="020B0604020202020204" pitchFamily="34" charset="0"/>
              <a:buNone/>
            </a:pPr>
            <a:r>
              <a:rPr lang="es-MX" altLang="en-US" sz="2400" dirty="0"/>
              <a:t>Es una tecnología robusta pero no </a:t>
            </a:r>
            <a:r>
              <a:rPr lang="es-MX" altLang="en-US" sz="2400"/>
              <a:t>es infalible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317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855F9-C8FE-3945-9B87-AE424CC5A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Apalancando para la transformación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055571-48D9-CF4B-94E6-E16A7B58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Habilitan modelos de red ya sean horizontales o verticales</a:t>
            </a:r>
          </a:p>
          <a:p>
            <a:r>
              <a:rPr lang="es-ES_tradnl" dirty="0"/>
              <a:t>Generarán mayor disrupción a mayor fricción</a:t>
            </a:r>
          </a:p>
          <a:p>
            <a:r>
              <a:rPr lang="es-ES_tradnl" dirty="0"/>
              <a:t>Los usos son mucho mas allá que sector financiero</a:t>
            </a:r>
          </a:p>
          <a:p>
            <a:pPr lvl="1"/>
            <a:r>
              <a:rPr lang="es-ES_tradnl" dirty="0"/>
              <a:t>Gestión Pública</a:t>
            </a:r>
          </a:p>
          <a:p>
            <a:pPr lvl="1"/>
            <a:r>
              <a:rPr lang="es-ES_tradnl" dirty="0"/>
              <a:t>Cadena de Distribución</a:t>
            </a:r>
          </a:p>
          <a:p>
            <a:pPr lvl="1"/>
            <a:r>
              <a:rPr lang="es-ES_tradnl" dirty="0"/>
              <a:t>Seguridad Alimentaria</a:t>
            </a:r>
          </a:p>
          <a:p>
            <a:pPr lvl="1"/>
            <a:r>
              <a:rPr lang="es-ES_tradnl" dirty="0"/>
              <a:t>Internet de las Cosas</a:t>
            </a:r>
          </a:p>
          <a:p>
            <a:pPr lvl="1"/>
            <a:r>
              <a:rPr lang="es-ES_tradnl" dirty="0"/>
              <a:t>Comercio Internacional</a:t>
            </a:r>
          </a:p>
        </p:txBody>
      </p:sp>
    </p:spTree>
    <p:extLst>
      <p:ext uri="{BB962C8B-B14F-4D97-AF65-F5344CB8AC3E}">
        <p14:creationId xmlns:p14="http://schemas.microsoft.com/office/powerpoint/2010/main" val="3747500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19336-29D6-694D-9052-0E9ED3CE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Un Poco de historia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3EA725B-73AC-B24D-935C-7BC24219F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421091" y="1392378"/>
            <a:ext cx="2543810" cy="5094147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s-ES_tradnl" sz="1800" dirty="0"/>
              <a:t>Es un producto de la contra cultura </a:t>
            </a:r>
            <a:r>
              <a:rPr lang="es-ES_tradnl" sz="1800" dirty="0" err="1"/>
              <a:t>cypherpunk</a:t>
            </a:r>
            <a:endParaRPr lang="es-ES_tradnl" sz="1800" dirty="0"/>
          </a:p>
          <a:p>
            <a:r>
              <a:rPr lang="es-ES_tradnl" sz="1800" dirty="0"/>
              <a:t>El </a:t>
            </a:r>
            <a:r>
              <a:rPr lang="es-ES_tradnl" sz="1800" dirty="0" err="1"/>
              <a:t>Manifesto</a:t>
            </a:r>
            <a:r>
              <a:rPr lang="es-ES_tradnl" sz="1800" dirty="0"/>
              <a:t> </a:t>
            </a:r>
            <a:r>
              <a:rPr lang="es-ES_tradnl" sz="1800" dirty="0" err="1"/>
              <a:t>Cypherpunk</a:t>
            </a:r>
            <a:r>
              <a:rPr lang="es-ES_tradnl" sz="1800" dirty="0"/>
              <a:t> de Eric Hughes en 93</a:t>
            </a:r>
          </a:p>
          <a:p>
            <a:r>
              <a:rPr lang="es-ES_tradnl" sz="1800" dirty="0"/>
              <a:t>B-Cash de </a:t>
            </a:r>
            <a:r>
              <a:rPr lang="es-ES_tradnl" sz="1800" dirty="0" err="1"/>
              <a:t>Wei</a:t>
            </a:r>
            <a:r>
              <a:rPr lang="es-ES_tradnl" sz="1800" dirty="0"/>
              <a:t> </a:t>
            </a:r>
            <a:r>
              <a:rPr lang="es-ES_tradnl" sz="1800" dirty="0" err="1"/>
              <a:t>Dai</a:t>
            </a:r>
            <a:r>
              <a:rPr lang="es-ES_tradnl" sz="1800" dirty="0"/>
              <a:t> en 98</a:t>
            </a:r>
          </a:p>
          <a:p>
            <a:r>
              <a:rPr lang="es-ES_tradnl" sz="1800" dirty="0"/>
              <a:t>Encuentra el momento ideal con la crisis bancaria del 2008</a:t>
            </a:r>
          </a:p>
          <a:p>
            <a:r>
              <a:rPr lang="es-ES_tradnl" sz="1800" dirty="0" err="1"/>
              <a:t>Whitepaper</a:t>
            </a:r>
            <a:r>
              <a:rPr lang="es-ES_tradnl" sz="1800" dirty="0"/>
              <a:t> de </a:t>
            </a:r>
            <a:r>
              <a:rPr lang="es-ES_tradnl" sz="1800" dirty="0" err="1"/>
              <a:t>Satoshi</a:t>
            </a:r>
            <a:r>
              <a:rPr lang="es-ES_tradnl" sz="1800" dirty="0"/>
              <a:t> </a:t>
            </a:r>
            <a:r>
              <a:rPr lang="es-ES_tradnl" sz="1800" dirty="0" err="1"/>
              <a:t>Nakamoto</a:t>
            </a:r>
            <a:endParaRPr lang="es-ES_tradnl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CF05A0-96F0-304D-AD10-FC1381772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919" y="5316763"/>
            <a:ext cx="1156956" cy="150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1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D1D3DC-7CC1-4CD0-A378-F452E29A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Analizando un posible modelo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405A364-D70A-46C9-8697-93BA896E81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4526137" cy="4409209"/>
          </a:xfrm>
          <a:solidFill>
            <a:schemeClr val="bg1">
              <a:alpha val="58000"/>
            </a:schemeClr>
          </a:solidFill>
        </p:spPr>
        <p:txBody>
          <a:bodyPr rtlCol="0" anchor="b">
            <a:normAutofit/>
          </a:bodyPr>
          <a:lstStyle/>
          <a:p>
            <a:pPr marL="0" indent="0" algn="r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s-MX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pesar de que existe una gran cantidad de areas donde podemos aplicar un Blockchain, existen algunos elementos básicos que describen un buen caso de uso</a:t>
            </a:r>
            <a:endParaRPr lang="es-MX" sz="16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F1CE5E58-B220-2949-BBC2-C490B45A5B7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08702577"/>
              </p:ext>
            </p:extLst>
          </p:nvPr>
        </p:nvGraphicFramePr>
        <p:xfrm>
          <a:off x="6112742" y="1392378"/>
          <a:ext cx="5852160" cy="440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34967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2A89-462E-6246-ACC5-50FC554E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Bloques básicos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1C4C79-AA49-CA4C-91B7-F0B2A57FF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8326" y="1392378"/>
            <a:ext cx="4566575" cy="4409209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Balance Compartido – Misma versión de la verdad</a:t>
            </a:r>
          </a:p>
          <a:p>
            <a:r>
              <a:rPr lang="es-ES_tradnl" dirty="0"/>
              <a:t>Criptografía – Agrega  capacidad autentificación y verificación de transacciones</a:t>
            </a:r>
          </a:p>
          <a:p>
            <a:r>
              <a:rPr lang="es-ES_tradnl" dirty="0"/>
              <a:t>Consenso – El punto de la partida de donde generamos confianza</a:t>
            </a:r>
          </a:p>
          <a:p>
            <a:r>
              <a:rPr lang="es-ES_tradnl" dirty="0"/>
              <a:t>Contratos Inteligentes – Reglas acordadas y verificables para la automatización</a:t>
            </a:r>
          </a:p>
        </p:txBody>
      </p:sp>
    </p:spTree>
    <p:extLst>
      <p:ext uri="{BB962C8B-B14F-4D97-AF65-F5344CB8AC3E}">
        <p14:creationId xmlns:p14="http://schemas.microsoft.com/office/powerpoint/2010/main" val="32965219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2A89-462E-6246-ACC5-50FC554E6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Capacidades adicionales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F4613F-819A-924C-AD49-49118F05CC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1281" y="1381989"/>
            <a:ext cx="4470719" cy="4409209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Auditoria</a:t>
            </a:r>
          </a:p>
          <a:p>
            <a:r>
              <a:rPr lang="es-ES_tradnl" dirty="0"/>
              <a:t>Integración Inter Empresarial</a:t>
            </a:r>
          </a:p>
          <a:p>
            <a:r>
              <a:rPr lang="es-ES_tradnl" dirty="0"/>
              <a:t>Monitoreo de Procesos Inter Empresariales</a:t>
            </a:r>
          </a:p>
          <a:p>
            <a:r>
              <a:rPr lang="es-ES_tradnl" dirty="0"/>
              <a:t>Reporteo Regulatorio y Cumplimiento</a:t>
            </a:r>
          </a:p>
          <a:p>
            <a:r>
              <a:rPr lang="es-ES_tradnl" dirty="0"/>
              <a:t>Identificación y Proveniencia</a:t>
            </a:r>
          </a:p>
          <a:p>
            <a:r>
              <a:rPr lang="es-ES_tradnl" dirty="0"/>
              <a:t>Confidencialidad y No repudio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C8328C0-8E75-D940-85AF-27F4F5FCFAD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39800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50EC-2551-C64D-8326-1816680D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Elementos de Diseño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18344-4FC7-8F4E-9B45-052E5B6B2AE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B93F68-5CC2-7F49-9EB0-A6BFE259A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42908" y="1392378"/>
            <a:ext cx="4621993" cy="4409209"/>
          </a:xfrm>
          <a:solidFill>
            <a:schemeClr val="bg1">
              <a:alpha val="58000"/>
            </a:schemeClr>
          </a:solidFill>
        </p:spPr>
        <p:txBody>
          <a:bodyPr/>
          <a:lstStyle/>
          <a:p>
            <a:r>
              <a:rPr lang="es-ES_tradnl" dirty="0"/>
              <a:t>Modelo de Consenso - ¿Qué protegemos y de quién?</a:t>
            </a:r>
          </a:p>
          <a:p>
            <a:r>
              <a:rPr lang="es-ES_tradnl" dirty="0"/>
              <a:t>Control y Gobierno - ¿Quién hace qué y cuándo?</a:t>
            </a:r>
          </a:p>
          <a:p>
            <a:r>
              <a:rPr lang="es-ES_tradnl" dirty="0"/>
              <a:t>Generación de Activos - ¿Quién, cuándo y porqué los crea?</a:t>
            </a:r>
          </a:p>
          <a:p>
            <a:r>
              <a:rPr lang="es-ES_tradnl" dirty="0"/>
              <a:t>Autoridad en un mundo distribuido</a:t>
            </a:r>
          </a:p>
          <a:p>
            <a:r>
              <a:rPr lang="es-ES_tradnl" dirty="0"/>
              <a:t>Seguridad en medios compartidos</a:t>
            </a:r>
          </a:p>
        </p:txBody>
      </p:sp>
    </p:spTree>
    <p:extLst>
      <p:ext uri="{BB962C8B-B14F-4D97-AF65-F5344CB8AC3E}">
        <p14:creationId xmlns:p14="http://schemas.microsoft.com/office/powerpoint/2010/main" val="162469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D50EC-2551-C64D-8326-1816680D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Elementos de Diseño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39A2CE06-F7FC-3A47-A2AD-E6DEDD603F0A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542285468"/>
              </p:ext>
            </p:extLst>
          </p:nvPr>
        </p:nvGraphicFramePr>
        <p:xfrm>
          <a:off x="101281" y="1381989"/>
          <a:ext cx="5852160" cy="44092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98ECF0-3C96-EA44-82DA-36AAF962B5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9751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976E-5341-4EC8-87A1-F19E2B16CB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000" y="1258888"/>
            <a:ext cx="5461000" cy="23876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MX" dirty="0"/>
              <a:t>Blockchain como herramienta para generar nuevos modelos de negocio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BEC75-977F-409D-8735-09B5BC7395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000" y="3738562"/>
            <a:ext cx="5461000" cy="2525077"/>
          </a:xfrm>
        </p:spPr>
        <p:txBody>
          <a:bodyPr rtlCol="0">
            <a:normAutofit fontScale="85000" lnSpcReduction="2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s-MX" sz="2900" dirty="0"/>
              <a:t>Entendiendo la tecnología, </a:t>
            </a:r>
            <a:br>
              <a:rPr lang="es-MX" sz="2900" dirty="0"/>
            </a:br>
            <a:r>
              <a:rPr lang="es-MX" sz="2900" dirty="0"/>
              <a:t>la disrupción y la estrategia</a:t>
            </a:r>
          </a:p>
          <a:p>
            <a:pPr fontAlgn="auto">
              <a:spcAft>
                <a:spcPts val="0"/>
              </a:spcAft>
              <a:defRPr/>
            </a:pPr>
            <a:endParaRPr lang="es-MX" dirty="0"/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Baltazar Rodriguez</a:t>
            </a: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@</a:t>
            </a:r>
            <a:r>
              <a:rPr lang="es-MX" b="1" dirty="0" err="1">
                <a:solidFill>
                  <a:schemeClr val="tx1"/>
                </a:solidFill>
              </a:rPr>
              <a:t>CloudBalta</a:t>
            </a:r>
            <a:endParaRPr lang="es-MX" b="1" dirty="0">
              <a:solidFill>
                <a:schemeClr val="tx1"/>
              </a:solidFill>
            </a:endParaRPr>
          </a:p>
          <a:p>
            <a:pPr fontAlgn="auto">
              <a:spcAft>
                <a:spcPts val="0"/>
              </a:spcAft>
              <a:defRPr/>
            </a:pPr>
            <a:r>
              <a:rPr lang="es-MX" b="1" dirty="0">
                <a:solidFill>
                  <a:schemeClr val="tx1"/>
                </a:solidFill>
              </a:rPr>
              <a:t>Rtellez@mx1.ibm.com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A7ADC-1D0D-CA43-8DD7-94E1B220B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8575" y="5571866"/>
            <a:ext cx="1059318" cy="105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31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1863-8E70-9D43-8F1D-66137BFF5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¿Que es un Blockchain?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D5E045-86A5-6241-A129-804D1A8AB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12742" y="1392378"/>
            <a:ext cx="5852160" cy="5094147"/>
          </a:xfrm>
          <a:solidFill>
            <a:schemeClr val="bg1">
              <a:alpha val="60000"/>
            </a:schemeClr>
          </a:solidFill>
        </p:spPr>
        <p:txBody>
          <a:bodyPr/>
          <a:lstStyle/>
          <a:p>
            <a:r>
              <a:rPr lang="es-ES_tradnl" dirty="0"/>
              <a:t>En la medida mas simple, un Blockchain es una tecnología descentralizada que usa una estructura de datos soportada de forma distribuida por una red de participantes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275FF2-D80E-AF44-BF3C-D623ED393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77" y="3429000"/>
            <a:ext cx="53975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52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A623-7A36-4F44-9ADE-7290D9D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Similitudes y diferencias, todo está en el modelo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56C9256D-A17B-4453-92B7-D758C66FFE2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>
            <a:fillRect/>
          </a:stretch>
        </p:blipFill>
        <p:spPr>
          <a:xfrm>
            <a:off x="2193512" y="4489944"/>
            <a:ext cx="2160000" cy="2159999"/>
          </a:xfr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AD42CCCB-51B4-49C7-8B58-4F1C142D0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5" r="15555"/>
          <a:stretch>
            <a:fillRect/>
          </a:stretch>
        </p:blipFill>
        <p:spPr>
          <a:xfrm>
            <a:off x="8127781" y="4489944"/>
            <a:ext cx="2160000" cy="21599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8D8F12-CE64-634C-9C5C-778D41172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891" y="4489944"/>
            <a:ext cx="2160000" cy="216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3A7902B-497E-104A-81C8-5B622D9408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494" y="448994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78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A623-7A36-4F44-9ADE-7290D9D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Tecnología de punta del siglo XV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9ABD4D5B-ECCF-4D65-93A4-D90C3699E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18"/>
          <a:stretch>
            <a:fillRect/>
          </a:stretch>
        </p:blipFill>
        <p:spPr bwMode="auto">
          <a:xfrm>
            <a:off x="258763" y="2932113"/>
            <a:ext cx="5895975" cy="328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0DA73-DD5E-6F4D-8A07-D27A2F23B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995" y="4353060"/>
            <a:ext cx="2373960" cy="237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3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CA623-7A36-4F44-9ADE-7290D9DB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Un problema distribuido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70DA73-DD5E-6F4D-8A07-D27A2F23B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995" y="4353060"/>
            <a:ext cx="2373960" cy="237396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C0BEB04-5049-E241-8F87-D5CFDE4E976A}"/>
              </a:ext>
            </a:extLst>
          </p:cNvPr>
          <p:cNvGrpSpPr/>
          <p:nvPr/>
        </p:nvGrpSpPr>
        <p:grpSpPr>
          <a:xfrm>
            <a:off x="2446275" y="1498644"/>
            <a:ext cx="8787639" cy="2373960"/>
            <a:chOff x="2575065" y="1498644"/>
            <a:chExt cx="8787639" cy="23739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E0109B5-0CEC-EC4A-9B6A-5015F9F61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75065" y="1498644"/>
              <a:ext cx="2373960" cy="237396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6BC6992-C85B-E842-B16D-DEF033736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8744" y="1498644"/>
              <a:ext cx="2373960" cy="2373960"/>
            </a:xfrm>
            <a:prstGeom prst="rect">
              <a:avLst/>
            </a:prstGeom>
          </p:spPr>
        </p:pic>
      </p:grpSp>
      <p:sp>
        <p:nvSpPr>
          <p:cNvPr id="9" name="Explosion: 8 Points 1">
            <a:extLst>
              <a:ext uri="{FF2B5EF4-FFF2-40B4-BE49-F238E27FC236}">
                <a16:creationId xmlns:a16="http://schemas.microsoft.com/office/drawing/2014/main" id="{4261B93C-90FA-DC4D-8F14-FBDA1EFA5BA2}"/>
              </a:ext>
            </a:extLst>
          </p:cNvPr>
          <p:cNvSpPr/>
          <p:nvPr/>
        </p:nvSpPr>
        <p:spPr>
          <a:xfrm>
            <a:off x="6224938" y="1946643"/>
            <a:ext cx="1230313" cy="1477962"/>
          </a:xfrm>
          <a:prstGeom prst="irregularSeal1">
            <a:avLst/>
          </a:prstGeom>
          <a:solidFill>
            <a:srgbClr val="FF0000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B5FC52C-4EB0-C04B-9B6F-1C334120CCD9}"/>
              </a:ext>
            </a:extLst>
          </p:cNvPr>
          <p:cNvCxnSpPr/>
          <p:nvPr/>
        </p:nvCxnSpPr>
        <p:spPr>
          <a:xfrm>
            <a:off x="7482625" y="2685624"/>
            <a:ext cx="17000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A23690-AB42-F940-9618-CD89FA3F0E82}"/>
              </a:ext>
            </a:extLst>
          </p:cNvPr>
          <p:cNvCxnSpPr/>
          <p:nvPr/>
        </p:nvCxnSpPr>
        <p:spPr>
          <a:xfrm>
            <a:off x="4524926" y="2692442"/>
            <a:ext cx="1700012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2717887-6047-D348-8483-80193D68EC51}"/>
              </a:ext>
            </a:extLst>
          </p:cNvPr>
          <p:cNvCxnSpPr>
            <a:cxnSpLocks/>
          </p:cNvCxnSpPr>
          <p:nvPr/>
        </p:nvCxnSpPr>
        <p:spPr>
          <a:xfrm flipV="1">
            <a:off x="6840094" y="3447549"/>
            <a:ext cx="12881" cy="859622"/>
          </a:xfrm>
          <a:prstGeom prst="straightConnector1">
            <a:avLst/>
          </a:prstGeom>
          <a:ln w="571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064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65AB35-03D8-4538-A7CC-EC386DF2F02D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62000"/>
            </a:schemeClr>
          </a:solidFill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Balanza Distribuida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55483AC8-006A-4624-9F3B-87C6942C76A8}"/>
              </a:ext>
            </a:extLst>
          </p:cNvPr>
          <p:cNvSpPr/>
          <p:nvPr/>
        </p:nvSpPr>
        <p:spPr>
          <a:xfrm flipH="1">
            <a:off x="4445261" y="3613150"/>
            <a:ext cx="1501775" cy="1379538"/>
          </a:xfrm>
          <a:prstGeom prst="rightArrow">
            <a:avLst/>
          </a:prstGeom>
          <a:solidFill>
            <a:srgbClr val="696969"/>
          </a:solidFill>
          <a:ln w="349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4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74A9D4-28A3-A441-A44E-00EDF8DC4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513" y="1962919"/>
            <a:ext cx="4680000" cy="4680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65D5F8D7-EE04-AA49-A6D8-B1BB8AB53EB5}"/>
              </a:ext>
            </a:extLst>
          </p:cNvPr>
          <p:cNvGrpSpPr/>
          <p:nvPr/>
        </p:nvGrpSpPr>
        <p:grpSpPr>
          <a:xfrm>
            <a:off x="1250889" y="2431179"/>
            <a:ext cx="2942896" cy="3312784"/>
            <a:chOff x="1250889" y="2431179"/>
            <a:chExt cx="2942896" cy="3312784"/>
          </a:xfrm>
        </p:grpSpPr>
        <p:sp>
          <p:nvSpPr>
            <p:cNvPr id="14347" name="TextBox 32">
              <a:extLst>
                <a:ext uri="{FF2B5EF4-FFF2-40B4-BE49-F238E27FC236}">
                  <a16:creationId xmlns:a16="http://schemas.microsoft.com/office/drawing/2014/main" id="{91354D87-7D1B-4441-B67D-9CF8C0AA0C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49187" y="2431179"/>
              <a:ext cx="2146300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120000"/>
                </a:lnSpc>
                <a:spcBef>
                  <a:spcPts val="1000"/>
                </a:spcBef>
                <a:buSzPct val="125000"/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Tw Cen MT" panose="020B0602020104020603" pitchFamily="34" charset="0"/>
                </a:defRPr>
              </a:lvl1pPr>
              <a:lvl2pPr marL="742950" indent="-28575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Tw Cen MT" panose="020B0602020104020603" pitchFamily="34" charset="0"/>
                </a:defRPr>
              </a:lvl2pPr>
              <a:lvl3pPr marL="1143000" indent="-22860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w Cen MT" panose="020B0602020104020603" pitchFamily="34" charset="0"/>
                </a:defRPr>
              </a:lvl3pPr>
              <a:lvl4pPr marL="1600200" indent="-22860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4pPr>
              <a:lvl5pPr marL="2057400" indent="-228600">
                <a:lnSpc>
                  <a:spcPct val="120000"/>
                </a:lnSpc>
                <a:spcBef>
                  <a:spcPts val="500"/>
                </a:spcBef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5pPr>
              <a:lvl6pPr marL="25146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6pPr>
              <a:lvl7pPr marL="29718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7pPr>
              <a:lvl8pPr marL="34290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8pPr>
              <a:lvl9pPr marL="3886200" indent="-228600" defTabSz="457200" eaLnBrk="0" fontAlgn="base" hangingPunct="0">
                <a:lnSpc>
                  <a:spcPct val="120000"/>
                </a:lnSpc>
                <a:spcBef>
                  <a:spcPts val="500"/>
                </a:spcBef>
                <a:spcAft>
                  <a:spcPct val="0"/>
                </a:spcAft>
                <a:buSzPct val="125000"/>
                <a:buFont typeface="Arial" panose="020B0604020202020204" pitchFamily="34" charset="0"/>
                <a:buChar char="•"/>
                <a:defRPr sz="1600">
                  <a:solidFill>
                    <a:schemeClr val="tx1"/>
                  </a:solidFill>
                  <a:latin typeface="Tw Cen MT" panose="020B0602020104020603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s-MX" altLang="en-US" sz="1800" dirty="0">
                  <a:solidFill>
                    <a:srgbClr val="FFFFFF"/>
                  </a:solidFill>
                </a:rPr>
                <a:t>Balanza de Consenso</a:t>
              </a:r>
              <a:endParaRPr lang="en-US" altLang="en-US" sz="1800" dirty="0">
                <a:solidFill>
                  <a:srgbClr val="FFFFFF"/>
                </a:solidFill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36906B-82B6-0549-86CA-D5AF9E9D6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0889" y="2801067"/>
              <a:ext cx="2942896" cy="294289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0EFB250-E35A-4149-BA6B-8C0FAC84C476}"/>
              </a:ext>
            </a:extLst>
          </p:cNvPr>
          <p:cNvSpPr txBox="1"/>
          <p:nvPr/>
        </p:nvSpPr>
        <p:spPr>
          <a:xfrm>
            <a:off x="6748528" y="542194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EAB33-008E-1E41-97AD-B3F12209304D}"/>
              </a:ext>
            </a:extLst>
          </p:cNvPr>
          <p:cNvSpPr txBox="1"/>
          <p:nvPr/>
        </p:nvSpPr>
        <p:spPr>
          <a:xfrm>
            <a:off x="8240995" y="6289966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6F56C8-D3B9-1640-A344-DA34CFADEA07}"/>
              </a:ext>
            </a:extLst>
          </p:cNvPr>
          <p:cNvSpPr txBox="1"/>
          <p:nvPr/>
        </p:nvSpPr>
        <p:spPr>
          <a:xfrm>
            <a:off x="9732409" y="543485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F12CC6-21AB-064B-834D-C9509B60455C}"/>
              </a:ext>
            </a:extLst>
          </p:cNvPr>
          <p:cNvSpPr txBox="1"/>
          <p:nvPr/>
        </p:nvSpPr>
        <p:spPr>
          <a:xfrm>
            <a:off x="9745285" y="3734834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3200" dirty="0"/>
              <a:t>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2DB924-6EAA-1846-8C06-63CC62D4F028}"/>
              </a:ext>
            </a:extLst>
          </p:cNvPr>
          <p:cNvSpPr txBox="1"/>
          <p:nvPr/>
        </p:nvSpPr>
        <p:spPr>
          <a:xfrm>
            <a:off x="10877459" y="4820633"/>
            <a:ext cx="8771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5400" dirty="0"/>
              <a:t>📝</a:t>
            </a:r>
            <a:endParaRPr lang="es-ES_tradnl" sz="3200" dirty="0"/>
          </a:p>
        </p:txBody>
      </p:sp>
    </p:spTree>
    <p:extLst>
      <p:ext uri="{BB962C8B-B14F-4D97-AF65-F5344CB8AC3E}">
        <p14:creationId xmlns:p14="http://schemas.microsoft.com/office/powerpoint/2010/main" val="166835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3FB7F3-CA59-4277-8E81-5DA3236F8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Manejo de activos de valor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62457-D75C-44C8-AFFF-12A93474D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31200" y="1392378"/>
            <a:ext cx="3600000" cy="4409209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MX" dirty="0"/>
              <a:t>Registra, transfiere y transforma activos de valor dentro de una red de negocios</a:t>
            </a:r>
          </a:p>
          <a:p>
            <a:r>
              <a:rPr lang="es-MX" dirty="0"/>
              <a:t>Casi cualquier cosa puede ser un activo</a:t>
            </a:r>
          </a:p>
          <a:p>
            <a:pPr lvl="1"/>
            <a:r>
              <a:rPr lang="es-MX" dirty="0"/>
              <a:t>Dinero</a:t>
            </a:r>
          </a:p>
          <a:p>
            <a:pPr lvl="1"/>
            <a:r>
              <a:rPr lang="es-MX" dirty="0"/>
              <a:t>Documentos</a:t>
            </a:r>
          </a:p>
          <a:p>
            <a:pPr lvl="1"/>
            <a:r>
              <a:rPr lang="es-MX" dirty="0"/>
              <a:t>Información</a:t>
            </a:r>
          </a:p>
          <a:p>
            <a:pPr lvl="1"/>
            <a:r>
              <a:rPr lang="es-MX" dirty="0"/>
              <a:t>Conceptos</a:t>
            </a:r>
          </a:p>
        </p:txBody>
      </p:sp>
    </p:spTree>
    <p:extLst>
      <p:ext uri="{BB962C8B-B14F-4D97-AF65-F5344CB8AC3E}">
        <p14:creationId xmlns:p14="http://schemas.microsoft.com/office/powerpoint/2010/main" val="25816485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chain.potx" id="{31EE5C1C-4681-4E4A-AB73-1B0D8974E180}" vid="{E20DD28E-8684-4D1B-9DFB-CDE6F9AD407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Blockchain</Template>
  <TotalTime>8221</TotalTime>
  <Words>859</Words>
  <Application>Microsoft Macintosh PowerPoint</Application>
  <PresentationFormat>Widescreen</PresentationFormat>
  <Paragraphs>152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Aharoni</vt:lpstr>
      <vt:lpstr>Arial</vt:lpstr>
      <vt:lpstr>Calibri</vt:lpstr>
      <vt:lpstr>IBM Plex Sans</vt:lpstr>
      <vt:lpstr>IBM Plex Sans ExtraLight</vt:lpstr>
      <vt:lpstr>Tw Cen MT</vt:lpstr>
      <vt:lpstr>1_Circuit</vt:lpstr>
      <vt:lpstr>Blockchain como herramienta para generar nuevos modelos de negocio</vt:lpstr>
      <vt:lpstr>Entendiendo blockchain</vt:lpstr>
      <vt:lpstr>Un Poco de historia</vt:lpstr>
      <vt:lpstr>¿Que es un Blockchain?</vt:lpstr>
      <vt:lpstr>Similitudes y diferencias, todo está en el modelo</vt:lpstr>
      <vt:lpstr>Tecnología de punta del siglo XV</vt:lpstr>
      <vt:lpstr>Un problema distribuido</vt:lpstr>
      <vt:lpstr>Balanza Distribuida</vt:lpstr>
      <vt:lpstr>Manejo de activos de valor</vt:lpstr>
      <vt:lpstr>Finalidad y Procedencia</vt:lpstr>
      <vt:lpstr>Confianza distribuida</vt:lpstr>
      <vt:lpstr>DiferenciadoR – contratos inteligentes</vt:lpstr>
      <vt:lpstr>Entendiendo el consenso</vt:lpstr>
      <vt:lpstr>Diferenciador – control de acceso</vt:lpstr>
      <vt:lpstr>Evolución de los negocios digitales, los contratos y las firmas</vt:lpstr>
      <vt:lpstr>Todo Inicia en una Necesidad Básica e Inmediata</vt:lpstr>
      <vt:lpstr>Que Evoluciona a una Abstracción Material y de Tiempo</vt:lpstr>
      <vt:lpstr>Para Introducir el Concepto de un Registro y Evidencia de Voluntad</vt:lpstr>
      <vt:lpstr>La Globalización y la Digitalización han Impulsado una Nueva Visión</vt:lpstr>
      <vt:lpstr>México no es Ajeno al Cambio ni un Simple Espectador</vt:lpstr>
      <vt:lpstr>Entendamos este rollo de la criptografía</vt:lpstr>
      <vt:lpstr>La mayor parte de los mecanismos existentes se basan sobre principios simétricos</vt:lpstr>
      <vt:lpstr>La criptografía asimétrica es mucho mas poderosa</vt:lpstr>
      <vt:lpstr>Pero las firmas son mas que criptografía, son medidas de integridad</vt:lpstr>
      <vt:lpstr>Combinando ambos conceptos</vt:lpstr>
      <vt:lpstr>Diseñando soluciones con blockchains</vt:lpstr>
      <vt:lpstr>Mas allá del ruido en el ecosistema</vt:lpstr>
      <vt:lpstr>Es una tecnología, no un milagro</vt:lpstr>
      <vt:lpstr>Apalancando para la transformación</vt:lpstr>
      <vt:lpstr>Analizando un posible modelo</vt:lpstr>
      <vt:lpstr>Bloques básicos</vt:lpstr>
      <vt:lpstr>Capacidades adicionales</vt:lpstr>
      <vt:lpstr>Elementos de Diseño</vt:lpstr>
      <vt:lpstr>Elementos de Diseño</vt:lpstr>
      <vt:lpstr>Blockchain como herramienta para generar nuevos modelos de negocio</vt:lpstr>
    </vt:vector>
  </TitlesOfParts>
  <Company>IBM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value behind hyperledger</dc:title>
  <dc:creator>BALTAZAR RODRIGUEZ TELLEZ</dc:creator>
  <cp:lastModifiedBy>BALTAZAR RODRIGUEZ TELLEZ</cp:lastModifiedBy>
  <cp:revision>104</cp:revision>
  <dcterms:created xsi:type="dcterms:W3CDTF">2017-10-30T20:17:03Z</dcterms:created>
  <dcterms:modified xsi:type="dcterms:W3CDTF">2020-07-24T16:51:39Z</dcterms:modified>
</cp:coreProperties>
</file>